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4"/>
  </p:notesMasterIdLst>
  <p:sldIdLst>
    <p:sldId id="314" r:id="rId3"/>
    <p:sldId id="315" r:id="rId4"/>
    <p:sldId id="326" r:id="rId5"/>
    <p:sldId id="327" r:id="rId6"/>
    <p:sldId id="328" r:id="rId7"/>
    <p:sldId id="386" r:id="rId8"/>
    <p:sldId id="299" r:id="rId9"/>
    <p:sldId id="300" r:id="rId10"/>
    <p:sldId id="301" r:id="rId11"/>
    <p:sldId id="373" r:id="rId12"/>
    <p:sldId id="302" r:id="rId13"/>
    <p:sldId id="374" r:id="rId14"/>
    <p:sldId id="303" r:id="rId15"/>
    <p:sldId id="375" r:id="rId16"/>
    <p:sldId id="331" r:id="rId17"/>
    <p:sldId id="332" r:id="rId18"/>
    <p:sldId id="304" r:id="rId19"/>
    <p:sldId id="305" r:id="rId20"/>
    <p:sldId id="306" r:id="rId21"/>
    <p:sldId id="310" r:id="rId22"/>
    <p:sldId id="311" r:id="rId23"/>
    <p:sldId id="312" r:id="rId24"/>
    <p:sldId id="313" r:id="rId25"/>
    <p:sldId id="323" r:id="rId26"/>
    <p:sldId id="324" r:id="rId27"/>
    <p:sldId id="325" r:id="rId28"/>
    <p:sldId id="317" r:id="rId29"/>
    <p:sldId id="318" r:id="rId30"/>
    <p:sldId id="319" r:id="rId31"/>
    <p:sldId id="320" r:id="rId32"/>
    <p:sldId id="321" r:id="rId33"/>
    <p:sldId id="307" r:id="rId34"/>
    <p:sldId id="308" r:id="rId35"/>
    <p:sldId id="309" r:id="rId36"/>
    <p:sldId id="322" r:id="rId37"/>
    <p:sldId id="376" r:id="rId38"/>
    <p:sldId id="377" r:id="rId39"/>
    <p:sldId id="378" r:id="rId40"/>
    <p:sldId id="316" r:id="rId41"/>
    <p:sldId id="334" r:id="rId42"/>
    <p:sldId id="379" r:id="rId43"/>
    <p:sldId id="333" r:id="rId44"/>
    <p:sldId id="380" r:id="rId45"/>
    <p:sldId id="381" r:id="rId46"/>
    <p:sldId id="382" r:id="rId47"/>
    <p:sldId id="383" r:id="rId48"/>
    <p:sldId id="384" r:id="rId49"/>
    <p:sldId id="385" r:id="rId50"/>
    <p:sldId id="388" r:id="rId51"/>
    <p:sldId id="389" r:id="rId52"/>
    <p:sldId id="390" r:id="rId53"/>
    <p:sldId id="336" r:id="rId54"/>
    <p:sldId id="337" r:id="rId55"/>
    <p:sldId id="338" r:id="rId56"/>
    <p:sldId id="339" r:id="rId57"/>
    <p:sldId id="391" r:id="rId58"/>
    <p:sldId id="340" r:id="rId59"/>
    <p:sldId id="341" r:id="rId60"/>
    <p:sldId id="344" r:id="rId61"/>
    <p:sldId id="392" r:id="rId62"/>
    <p:sldId id="342" r:id="rId63"/>
    <p:sldId id="343" r:id="rId64"/>
    <p:sldId id="345" r:id="rId65"/>
    <p:sldId id="346" r:id="rId66"/>
    <p:sldId id="348" r:id="rId67"/>
    <p:sldId id="402" r:id="rId68"/>
    <p:sldId id="349" r:id="rId69"/>
    <p:sldId id="350" r:id="rId70"/>
    <p:sldId id="351" r:id="rId71"/>
    <p:sldId id="352" r:id="rId72"/>
    <p:sldId id="353" r:id="rId73"/>
    <p:sldId id="404" r:id="rId74"/>
    <p:sldId id="354" r:id="rId75"/>
    <p:sldId id="355" r:id="rId76"/>
    <p:sldId id="356" r:id="rId77"/>
    <p:sldId id="357" r:id="rId78"/>
    <p:sldId id="393" r:id="rId79"/>
    <p:sldId id="372" r:id="rId80"/>
    <p:sldId id="262" r:id="rId81"/>
    <p:sldId id="263" r:id="rId82"/>
    <p:sldId id="256" r:id="rId83"/>
    <p:sldId id="394" r:id="rId84"/>
    <p:sldId id="257" r:id="rId85"/>
    <p:sldId id="395" r:id="rId86"/>
    <p:sldId id="258" r:id="rId87"/>
    <p:sldId id="259" r:id="rId88"/>
    <p:sldId id="260" r:id="rId89"/>
    <p:sldId id="261" r:id="rId90"/>
    <p:sldId id="271" r:id="rId91"/>
    <p:sldId id="399" r:id="rId92"/>
    <p:sldId id="265" r:id="rId93"/>
    <p:sldId id="266" r:id="rId94"/>
    <p:sldId id="268" r:id="rId95"/>
    <p:sldId id="269" r:id="rId96"/>
    <p:sldId id="272" r:id="rId97"/>
    <p:sldId id="273" r:id="rId98"/>
    <p:sldId id="396" r:id="rId99"/>
    <p:sldId id="274" r:id="rId100"/>
    <p:sldId id="275" r:id="rId101"/>
    <p:sldId id="397" r:id="rId102"/>
    <p:sldId id="276" r:id="rId103"/>
    <p:sldId id="277" r:id="rId104"/>
    <p:sldId id="278" r:id="rId105"/>
    <p:sldId id="267" r:id="rId106"/>
    <p:sldId id="279" r:id="rId107"/>
    <p:sldId id="280" r:id="rId108"/>
    <p:sldId id="281" r:id="rId109"/>
    <p:sldId id="282" r:id="rId110"/>
    <p:sldId id="283" r:id="rId111"/>
    <p:sldId id="403" r:id="rId112"/>
    <p:sldId id="284" r:id="rId113"/>
    <p:sldId id="285" r:id="rId114"/>
    <p:sldId id="293" r:id="rId115"/>
    <p:sldId id="287" r:id="rId116"/>
    <p:sldId id="288" r:id="rId117"/>
    <p:sldId id="289" r:id="rId118"/>
    <p:sldId id="294" r:id="rId119"/>
    <p:sldId id="296" r:id="rId120"/>
    <p:sldId id="297" r:id="rId121"/>
    <p:sldId id="298" r:id="rId122"/>
    <p:sldId id="398" r:id="rId123"/>
    <p:sldId id="400" r:id="rId124"/>
    <p:sldId id="387" r:id="rId125"/>
    <p:sldId id="359" r:id="rId126"/>
    <p:sldId id="360" r:id="rId127"/>
    <p:sldId id="361" r:id="rId128"/>
    <p:sldId id="365" r:id="rId129"/>
    <p:sldId id="364" r:id="rId130"/>
    <p:sldId id="363" r:id="rId131"/>
    <p:sldId id="362" r:id="rId132"/>
    <p:sldId id="366" r:id="rId133"/>
    <p:sldId id="367" r:id="rId134"/>
    <p:sldId id="369" r:id="rId135"/>
    <p:sldId id="368" r:id="rId136"/>
    <p:sldId id="370" r:id="rId137"/>
    <p:sldId id="371" r:id="rId138"/>
    <p:sldId id="401" r:id="rId139"/>
    <p:sldId id="405" r:id="rId140"/>
    <p:sldId id="406" r:id="rId141"/>
    <p:sldId id="407" r:id="rId142"/>
    <p:sldId id="358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2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414"/>
        <p:guide pos="3817"/>
        <p:guide orient="horz" pos="4065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DD40C-AE88-448A-AD64-F469726F37DD}" type="datetimeFigureOut">
              <a:rPr lang="en-SG" smtClean="0"/>
              <a:t>9/4/2021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C808-43A3-4A18-9B09-EAFFAC619B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657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F46B4-7877-4753-BA1B-1CBA3732E10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46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F46B4-7877-4753-BA1B-1CBA3732E10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0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F46B4-7877-4753-BA1B-1CBA3732E10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54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DC808-43A3-4A18-9B09-EAFFAC619BA6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807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F46B4-7877-4753-BA1B-1CBA3732E10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1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F46B4-7877-4753-BA1B-1CBA3732E10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14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E765-A1C0-4F57-B9C2-79E940320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58C34-19CE-4A18-BB5B-822CDA7C7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C59B5-1462-44E7-8E93-B2437CA4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F391B-9822-43D4-AC20-BEBB4177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7D11F-36F1-4103-9758-4C285E29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07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F2D3-4A3E-4A1F-A1FB-C10B67B2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A6AD6-3DAC-4A0B-A61E-66C0218E2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8B771-CDC7-45D0-909A-68EBC3387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A5CCB-3AA4-49A1-BC75-98D49271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9BF8-1819-46A6-A387-D8957437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639A9-EC35-4FC0-85E3-7239F71F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51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114C-B6A8-4E99-9C57-4F3534BE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FCC8C-5049-41B8-B6A7-99A56360B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23BBF-0459-4F92-964A-750B79B7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6602D-97AD-4012-95A4-1B0B5ACE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FC88F-7BA7-4D4F-8863-C54044A7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6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36417-4ED6-4773-84E2-6FF1CFA86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22368-42F8-4A34-8326-C9B7DFFA6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6332-8CAF-4C26-964A-08821ED6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99AF8-079A-41FA-AFAC-B2973885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47C8-1965-49C0-8E5C-60581319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103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E31E-20AC-4EEE-BDD9-C766DD017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62BB9-FA29-4B89-8CED-6BC0D0F42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B603B-34CF-4DBC-AEDB-BD205E3F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ED8A-4104-4546-8561-A6D0DFCF9B2A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E0ED2-01C4-4A0F-9BA5-85FB7579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99FD9-7BE4-49D2-913E-D83467E2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646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48A8-9E0A-412B-B731-CB8D0B61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9624-F66D-437D-BD90-6B06E090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0DFF-8501-4DE8-94A1-C18C4906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16BA-3FD6-40DF-84C4-515CEE5BD441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3B77E-FE92-4694-A736-197E0485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65EA6-61DD-419C-891C-EB267BA6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0450" y="6504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F872DC-DECD-4A3F-BE65-088CD1923322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1318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62ED-02AD-4C9E-9F5D-22598504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F7C10-BC73-41BA-B1BE-E0CB883B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CB391-573E-40F9-BE4E-7A20350B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04C5-CFE2-4E8A-A5B9-4BBB96291C09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52D6E-1D84-4774-AA1D-64845C21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77D7D-79AA-42C3-9F01-BE6045A1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95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A8CF-4DD6-4663-8FBD-DD58CD9D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02E8-B2C5-4581-9800-E602C3B09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45BA7-6460-4570-8FC2-39FC62D6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94DB0-B9D8-414F-A216-F1A6165C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A80C-1780-4CBD-AD06-5F0FD0DDFF0A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BA554-0040-406C-97A5-C8B317FD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5774-E876-410D-8934-F109C57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13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77AD-EB5C-428C-B206-7962F45F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FA934-174B-4D8B-A3A8-85A269D5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ADF83-065A-414D-A8F3-2AE592B05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1CE66-6EFA-4F86-8434-17DFAAC07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4569B-BA43-4123-A9A3-134FD7D91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BB6BD-DF72-4BB7-A746-3EEECAD4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A05F4-2035-4873-BDCA-BE786D9F5059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34A22-8C94-4A07-806A-DE1A77A5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28A62-A43C-49C1-9052-16BA8610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945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5B12-BE94-4187-A0D3-A065DA3A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FD882-394F-4A51-9828-18B18C55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C11E-DAB9-4131-935D-AFBBF49BBE9B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EE9C9-2580-4F14-8EB6-9C59DA3C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54542-73DF-466B-8C9C-5AA9D0FE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7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1F3E5-4891-4D69-8209-251F85FD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9870-6393-4ED8-B662-1BC73F299AC7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FD46F-116C-436E-ABE6-4227320E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4945D-096E-4BF3-84D1-B7FDBC45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762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DE32-373E-42E7-A7E8-25D53E18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BFBB-001D-4C7A-9C36-DA4063732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7D92-9E98-4558-9BCF-CE718C4A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47DB5-26B6-4E20-9146-41E08BFA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5A33-9963-421F-AE46-E1A02C98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760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4AFB-0257-40AA-BF4C-9D2D87E8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A8B2-F2E2-4BCE-9F09-7DC3434CA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073F5-B414-492C-AD28-30A19C6EA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B158-21E5-4C40-BA54-4A90821B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5022-424D-478E-89C1-BF41D155EFF9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9DF8F-B1EF-4603-BBE0-8B60E7C3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E9E0C-1B2C-463B-ACE3-A5F36C70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256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4EE5-5BC6-47CE-9498-BB008889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98366-98DC-4DED-AF48-22E20F71E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FF73A-2A46-44A6-AABF-36BA7FAFD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13249-79C2-4FAD-BA80-C6762A53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9DFA4-DDAE-4B50-8FA6-F6890E1EFE91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FE23C-B667-4B5A-AB30-0C7187A8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27A64-8789-467F-9E6E-A755FA1C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637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7D39-2479-409C-BE11-44EA2D95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2F06D-0E0E-456D-908B-96699381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1179-3D9A-4B3D-8E00-FE70705D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A911-2B40-45A3-8D1E-9235ECE40D26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4A87-11C4-46DD-B6A6-28075CE1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F1B55-4C61-40CC-99DF-2EB7F6DC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653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1354D-18A9-43E9-9FBC-3E3D9778F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DA719-CFFC-4AD5-A262-ED8FA2E44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EA19C-4C3B-4D20-9D43-53A0A634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F7109-C5D4-4414-9054-48AAFB77604A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A3471-D572-4266-92A9-12D1B68A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9B93-09FC-4F68-9781-77556FAF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868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5AFE-A9E6-48F9-A7D7-EE2DF8B7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92E7-BEE7-43DA-B803-65C721687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62B38-9BF2-4589-8623-D3F1C7DA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63EC6-4185-4AB7-858C-D6014290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540A9-BBE1-4682-ABB9-A953DDB7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41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1EE-0DC5-422C-A362-82B10E88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3B87-9286-42F4-A23F-F82E854B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6DC77-73AB-4915-9381-0F689FE12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7A99F-D740-4D37-9CC0-7AC53132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2836C-D491-4FA0-8294-731754FC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B680A-DE6B-4F58-A6D6-3267B0C6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08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535C-63B1-4DDB-BF79-32B7FC18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8BE3D-195A-4BF4-B59D-73C286428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C8646-EABC-48AE-8F9E-99073E8DB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0743F-A916-402E-B211-5D31B272E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49E3D-C587-4C7F-BA8B-9BC9BC7BC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9D438-E0E4-44F6-9685-FBBBF5E6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2C66D-9120-4081-8227-A24EBD40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790FD-FE89-43AF-80D2-6CD12FA0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65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3208-AEFA-4375-A664-8F21410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5ADD1-86A1-4906-BBB8-873044C0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0484E-0CBE-4C6D-93F1-6E12BF03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09B5-3F89-465F-ABED-B5E0002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98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65079F-3E40-4404-A65C-BE269999E90E}"/>
              </a:ext>
            </a:extLst>
          </p:cNvPr>
          <p:cNvCxnSpPr>
            <a:cxnSpLocks/>
          </p:cNvCxnSpPr>
          <p:nvPr userDrawn="1"/>
        </p:nvCxnSpPr>
        <p:spPr>
          <a:xfrm>
            <a:off x="-14514" y="623103"/>
            <a:ext cx="12206514" cy="0"/>
          </a:xfrm>
          <a:prstGeom prst="line">
            <a:avLst/>
          </a:prstGeom>
          <a:ln w="76200">
            <a:solidFill>
              <a:srgbClr val="4F8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4C84FA-2F15-4978-BCF6-7D8AA1195AD8}"/>
              </a:ext>
            </a:extLst>
          </p:cNvPr>
          <p:cNvCxnSpPr>
            <a:cxnSpLocks/>
          </p:cNvCxnSpPr>
          <p:nvPr userDrawn="1"/>
        </p:nvCxnSpPr>
        <p:spPr>
          <a:xfrm>
            <a:off x="-11575" y="6502460"/>
            <a:ext cx="12203575" cy="0"/>
          </a:xfrm>
          <a:prstGeom prst="line">
            <a:avLst/>
          </a:prstGeom>
          <a:ln w="76200">
            <a:solidFill>
              <a:srgbClr val="4F8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0">
            <a:extLst>
              <a:ext uri="{FF2B5EF4-FFF2-40B4-BE49-F238E27FC236}">
                <a16:creationId xmlns:a16="http://schemas.microsoft.com/office/drawing/2014/main" id="{6EDE8162-1154-4B54-B838-0FA356143C67}"/>
              </a:ext>
            </a:extLst>
          </p:cNvPr>
          <p:cNvSpPr txBox="1">
            <a:spLocks/>
          </p:cNvSpPr>
          <p:nvPr userDrawn="1"/>
        </p:nvSpPr>
        <p:spPr>
          <a:xfrm>
            <a:off x="9240450" y="65044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F872DC-DECD-4A3F-BE65-088CD1923322}" type="slidenum">
              <a:rPr lang="en-IN" smtClean="0">
                <a:solidFill>
                  <a:schemeClr val="tx1"/>
                </a:solidFill>
              </a:rPr>
              <a:pPr/>
              <a:t>‹#›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6ED54-04AE-4A4F-B2A4-AD86F379D33A}"/>
              </a:ext>
            </a:extLst>
          </p:cNvPr>
          <p:cNvSpPr txBox="1"/>
          <p:nvPr userDrawn="1"/>
        </p:nvSpPr>
        <p:spPr>
          <a:xfrm>
            <a:off x="221846" y="6533377"/>
            <a:ext cx="6175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Source Sans Pro" panose="020B0503030403020204" pitchFamily="34" charset="0"/>
              </a:rPr>
              <a:t>Group 1 | Find and Book Salon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CAB452-5D53-4893-B79E-19E334633EB9}"/>
              </a:ext>
            </a:extLst>
          </p:cNvPr>
          <p:cNvSpPr/>
          <p:nvPr userDrawn="1"/>
        </p:nvSpPr>
        <p:spPr>
          <a:xfrm>
            <a:off x="-14514" y="0"/>
            <a:ext cx="601884" cy="623103"/>
          </a:xfrm>
          <a:prstGeom prst="rect">
            <a:avLst/>
          </a:prstGeom>
          <a:solidFill>
            <a:srgbClr val="4F8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391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Free download wallpaper SPA 1 wallpaper 1680x1050 wallpaper Index 4  [1680x1050] for your Desktop, Mobile &amp; Tablet | Explore 49+ Salon Wallpaper  | Hair Salon Wallpaper Border, Beauty Salon Wallpaper Border, Free Spa  Wallpaper">
            <a:extLst>
              <a:ext uri="{FF2B5EF4-FFF2-40B4-BE49-F238E27FC236}">
                <a16:creationId xmlns:a16="http://schemas.microsoft.com/office/drawing/2014/main" id="{833DD62A-2B97-4966-8F04-A223F8979BA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88" b="16742"/>
          <a:stretch/>
        </p:blipFill>
        <p:spPr bwMode="auto">
          <a:xfrm>
            <a:off x="0" y="3339"/>
            <a:ext cx="12192000" cy="18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FB4B87-C166-4F23-9313-32632385125A}"/>
              </a:ext>
            </a:extLst>
          </p:cNvPr>
          <p:cNvSpPr/>
          <p:nvPr userDrawn="1"/>
        </p:nvSpPr>
        <p:spPr>
          <a:xfrm>
            <a:off x="0" y="0"/>
            <a:ext cx="601884" cy="1815285"/>
          </a:xfrm>
          <a:prstGeom prst="rect">
            <a:avLst/>
          </a:prstGeom>
          <a:solidFill>
            <a:srgbClr val="4F8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65079F-3E40-4404-A65C-BE269999E90E}"/>
              </a:ext>
            </a:extLst>
          </p:cNvPr>
          <p:cNvCxnSpPr>
            <a:cxnSpLocks/>
          </p:cNvCxnSpPr>
          <p:nvPr userDrawn="1"/>
        </p:nvCxnSpPr>
        <p:spPr>
          <a:xfrm>
            <a:off x="3072" y="1774894"/>
            <a:ext cx="12206514" cy="0"/>
          </a:xfrm>
          <a:prstGeom prst="line">
            <a:avLst/>
          </a:prstGeom>
          <a:ln w="76200">
            <a:solidFill>
              <a:srgbClr val="4F8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4C84FA-2F15-4978-BCF6-7D8AA1195AD8}"/>
              </a:ext>
            </a:extLst>
          </p:cNvPr>
          <p:cNvCxnSpPr>
            <a:cxnSpLocks/>
          </p:cNvCxnSpPr>
          <p:nvPr userDrawn="1"/>
        </p:nvCxnSpPr>
        <p:spPr>
          <a:xfrm>
            <a:off x="-11575" y="6502460"/>
            <a:ext cx="12203575" cy="0"/>
          </a:xfrm>
          <a:prstGeom prst="line">
            <a:avLst/>
          </a:prstGeom>
          <a:ln w="76200">
            <a:solidFill>
              <a:srgbClr val="4F8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0">
            <a:extLst>
              <a:ext uri="{FF2B5EF4-FFF2-40B4-BE49-F238E27FC236}">
                <a16:creationId xmlns:a16="http://schemas.microsoft.com/office/drawing/2014/main" id="{6EDE8162-1154-4B54-B838-0FA356143C67}"/>
              </a:ext>
            </a:extLst>
          </p:cNvPr>
          <p:cNvSpPr txBox="1">
            <a:spLocks/>
          </p:cNvSpPr>
          <p:nvPr userDrawn="1"/>
        </p:nvSpPr>
        <p:spPr>
          <a:xfrm>
            <a:off x="9240450" y="65044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F872DC-DECD-4A3F-BE65-088CD1923322}" type="slidenum">
              <a:rPr lang="en-IN" smtClean="0">
                <a:solidFill>
                  <a:schemeClr val="tx1"/>
                </a:solidFill>
              </a:rPr>
              <a:pPr/>
              <a:t>‹#›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6ED54-04AE-4A4F-B2A4-AD86F379D33A}"/>
              </a:ext>
            </a:extLst>
          </p:cNvPr>
          <p:cNvSpPr txBox="1"/>
          <p:nvPr userDrawn="1"/>
        </p:nvSpPr>
        <p:spPr>
          <a:xfrm>
            <a:off x="221846" y="6533377"/>
            <a:ext cx="6175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Source Sans Pro" panose="020B0503030403020204" pitchFamily="34" charset="0"/>
              </a:rPr>
              <a:t>Group 1 | Find and Book Salon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39CC3D-2F81-42BF-B6AE-E28DDF57B241}"/>
              </a:ext>
            </a:extLst>
          </p:cNvPr>
          <p:cNvSpPr/>
          <p:nvPr userDrawn="1"/>
        </p:nvSpPr>
        <p:spPr>
          <a:xfrm>
            <a:off x="601883" y="0"/>
            <a:ext cx="11590115" cy="17715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78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B4FF-FEA3-4D08-949C-E3F80BDA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9EE2-7951-431A-BD9A-E8B6C6CC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E1DE7-552A-4FA0-AEA5-11C85EC42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1AD1F-2D14-4B7C-9986-F7C16800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FBBC3-B3C9-41AA-B9BA-F39BE8FC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84B6D-F7D9-4695-92FB-9F2E79F2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42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B3A63-8714-4F9C-9622-3AD1CB94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A9EF6-E992-4216-9725-49180DEC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0C83B-D64B-4976-8E04-EB8465537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88F8B-A8AC-4A2C-BB38-299206D548E0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1355-89F2-48A8-85DB-941E0B3AE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026E7-02DC-4433-A04A-509A9E566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CB6E-20DF-4406-987C-8F29E73A5F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97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38022-DCD1-4422-8887-76BC0319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4C59-7C33-433C-A474-F3731164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3BE7D-CAED-417D-9F47-93603E117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EF88E-91FA-4F27-845B-104F83E70A52}" type="datetime1">
              <a:rPr lang="en-IN" smtClean="0"/>
              <a:t>09-04-2021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97588-97A0-4024-884B-E8F509AB5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8B168-65FB-4C36-B8C9-5AEB18873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72DC-DECD-4A3F-BE65-088CD192332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68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1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49.xml"/><Relationship Id="rId4" Type="http://schemas.openxmlformats.org/officeDocument/2006/relationships/slide" Target="slide7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9.xml"/><Relationship Id="rId3" Type="http://schemas.openxmlformats.org/officeDocument/2006/relationships/image" Target="../media/image1.jpeg"/><Relationship Id="rId7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nicorntechnolabs.com/" TargetMode="External"/><Relationship Id="rId2" Type="http://schemas.openxmlformats.org/officeDocument/2006/relationships/hyperlink" Target="mailto:info@unicorntechnolabs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1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49.xml"/><Relationship Id="rId4" Type="http://schemas.openxmlformats.org/officeDocument/2006/relationships/slide" Target="slide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1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49.xml"/><Relationship Id="rId4" Type="http://schemas.openxmlformats.org/officeDocument/2006/relationships/slide" Target="slide7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slide" Target="slide1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slide" Target="slide49.xml"/><Relationship Id="rId4" Type="http://schemas.openxmlformats.org/officeDocument/2006/relationships/slide" Target="slide7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FAFD3-F16D-41E8-8678-52D0208DB33F}"/>
              </a:ext>
            </a:extLst>
          </p:cNvPr>
          <p:cNvSpPr/>
          <p:nvPr/>
        </p:nvSpPr>
        <p:spPr>
          <a:xfrm>
            <a:off x="2354580" y="1417320"/>
            <a:ext cx="7482840" cy="40233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BEB5A-9D3A-442E-925B-A5DFA2B9C762}"/>
              </a:ext>
            </a:extLst>
          </p:cNvPr>
          <p:cNvSpPr txBox="1"/>
          <p:nvPr/>
        </p:nvSpPr>
        <p:spPr>
          <a:xfrm>
            <a:off x="2354580" y="1834813"/>
            <a:ext cx="748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FIND AND BOOK SALON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4D969-0995-4F08-AF3B-16314C2E492F}"/>
              </a:ext>
            </a:extLst>
          </p:cNvPr>
          <p:cNvSpPr txBox="1"/>
          <p:nvPr/>
        </p:nvSpPr>
        <p:spPr>
          <a:xfrm>
            <a:off x="2487386" y="4150890"/>
            <a:ext cx="4023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18BCA100	Hunny Shah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18BCA126	Vidhi Shah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18BCA151	Hansika Asthana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2E04D-52EF-4ABE-8861-ADA70807F10B}"/>
              </a:ext>
            </a:extLst>
          </p:cNvPr>
          <p:cNvSpPr txBox="1"/>
          <p:nvPr/>
        </p:nvSpPr>
        <p:spPr>
          <a:xfrm>
            <a:off x="7357110" y="3924180"/>
            <a:ext cx="2438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Yu Gothic Medium" panose="020B0500000000000000" pitchFamily="34" charset="-128"/>
                <a:ea typeface="Yu Gothic Medium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Internal Guide: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Miss. Nithya Nadar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External Guide: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Mr. Ronald Macwan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197F1B-FC10-4B30-9148-CE1EF7ADD1AD}"/>
              </a:ext>
            </a:extLst>
          </p:cNvPr>
          <p:cNvSpPr/>
          <p:nvPr/>
        </p:nvSpPr>
        <p:spPr>
          <a:xfrm>
            <a:off x="2354580" y="1417320"/>
            <a:ext cx="7482840" cy="4023360"/>
          </a:xfrm>
          <a:prstGeom prst="rect">
            <a:avLst/>
          </a:prstGeom>
          <a:noFill/>
          <a:ln w="114300"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A7876-7EA7-463C-9C46-FE5DF4B5DFED}"/>
              </a:ext>
            </a:extLst>
          </p:cNvPr>
          <p:cNvSpPr txBox="1"/>
          <p:nvPr/>
        </p:nvSpPr>
        <p:spPr>
          <a:xfrm>
            <a:off x="2354580" y="2748885"/>
            <a:ext cx="7482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 pitchFamily="34" charset="0"/>
                <a:ea typeface="Yu Gothic Medium" panose="020B0500000000000000" pitchFamily="34" charset="-128"/>
                <a:cs typeface="+mn-cs"/>
              </a:rPr>
              <a:t>GROUP NO: 1</a:t>
            </a:r>
          </a:p>
        </p:txBody>
      </p:sp>
    </p:spTree>
    <p:extLst>
      <p:ext uri="{BB962C8B-B14F-4D97-AF65-F5344CB8AC3E}">
        <p14:creationId xmlns:p14="http://schemas.microsoft.com/office/powerpoint/2010/main" val="53725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61CE1-75F5-4673-8C5F-C0A45BAC3272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Signed Up Successfully!!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218F8-057B-4259-8CCD-144BB183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44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257C79-AC22-4078-9A3E-13F6DD72F319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Edit Membership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8F17D-1CBD-45C0-8398-03378D99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636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F2F0E0-43BB-4845-9AC1-12667989ED13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Offers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BFB0-7215-4B5C-85F2-CF7BE82E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9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E6066-3513-4C6D-9BE5-6C1501C7A81B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Offers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78CF6-19E9-41CA-AAB3-9AF46D30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0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4E7B8-AE07-4EC3-B68D-657EC29E4B58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Salon’s Membership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C8017-94C9-4DE8-AA87-F073FEA1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7551B-8086-4E6E-AC1E-86846548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BD9D3-3834-4A95-B502-581A686587AB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Salon’s Membership Details: Record Inserted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1230228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ABDCB-1CB8-479D-9E17-E8D5855B8EB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Details of Salon’s Membership: After adding a record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17CE3-DC16-4A63-B275-D8FEDF26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47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1121E-4902-4F2D-9C72-25FCA771BF4D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Schedule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0F772-2586-41E7-A2AC-77BB351D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0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46CA3-D705-45EC-A8E2-463C0B675F4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Schedule Details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24926-1F96-4CDE-BEBE-02BB9D41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17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BE052-0C8B-4AB9-95EC-287BEC20EAB6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Services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DDD0B-C400-42DA-8989-0A80EB04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726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C3580-A311-47AB-A640-E8E5678A327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70313-47D9-4119-ABFC-DE04451F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0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8B5220-E126-42CE-AB33-5C2AB51F4FE5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In Page which shows Validations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B0951-4382-4C59-BA07-EE2F60CC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71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C3580-A311-47AB-A640-E8E5678A327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Services continue…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EB514-EBEB-4019-B4FC-796889A9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35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A340A3-DBA3-40BA-9660-FC168A1A6E22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Salon’s Services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46425-46C2-4CC7-A21F-9BBB04F2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63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8332D-B345-4FE3-8F19-AE03CA05A6EC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Salon’s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19B77-1A68-4BA4-9170-BC0C7073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67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49519C-95C3-43FC-A556-9174992DF966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Appointment Details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56190-9D30-4621-8FF9-176B700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388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8D355E-AC09-4260-80D2-7C1BBF272AFD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Appointment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F372-25AE-4528-BACC-C4748134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86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2A736-C096-481C-BF02-56694A9D3D92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Details: Record Deleted Successfully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22AFF-EB44-4144-BF38-E7ACEBCE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878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0DE3D-36AF-42DB-B455-22F5B22D9F4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Details: After deleting a record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5D4BF-97A4-4678-95E4-9E5E4142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11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350C8-31DD-4938-8C03-03CAFAB23DD4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Rating Details provided by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C774-7906-4E18-BC79-4B4733AE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8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DD43B8-9420-4CF4-A5A6-3427C25B1F37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Bookmarked Salons by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DA140-2B36-4A54-8883-9C819335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737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63285-C2E9-47AD-9A97-A059EC623AC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Location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F71AC-60DD-41D7-B8B8-27A905E1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8B5220-E126-42CE-AB33-5C2AB51F4FE5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In details does not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7A0E-8F14-42B5-A63A-D13F7837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11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3A667-C04B-45CD-AFDC-E1987727929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Location Details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6FC83-E8D6-4288-AFF8-4FD1938A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7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3A667-C04B-45CD-AFDC-E1987727929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Edit Location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5DEE2-FEE5-4F80-82D4-74B8D396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30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3A667-C04B-45CD-AFDC-E1987727929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Signed Out Successfully!!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B3CD0-F5D8-4B90-ACCC-9318B403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477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E607E5-9D27-4EAA-9C52-85694C6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872DC-DECD-4A3F-BE65-088CD19233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367A9-374A-4BC9-B382-31BC98AFB9BC}"/>
              </a:ext>
            </a:extLst>
          </p:cNvPr>
          <p:cNvSpPr/>
          <p:nvPr/>
        </p:nvSpPr>
        <p:spPr>
          <a:xfrm>
            <a:off x="0" y="1215052"/>
            <a:ext cx="12192000" cy="4427895"/>
          </a:xfrm>
          <a:prstGeom prst="rect">
            <a:avLst/>
          </a:prstGeom>
          <a:solidFill>
            <a:srgbClr val="4F8259">
              <a:alpha val="89804"/>
            </a:srgb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561B-F0E7-4B92-9EC2-56EEDC071F21}"/>
              </a:ext>
            </a:extLst>
          </p:cNvPr>
          <p:cNvSpPr txBox="1"/>
          <p:nvPr/>
        </p:nvSpPr>
        <p:spPr>
          <a:xfrm>
            <a:off x="529177" y="2393036"/>
            <a:ext cx="503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SCREEN LAYOUTS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A73953-04C1-4EE2-B446-AFB03857ACE9}"/>
              </a:ext>
            </a:extLst>
          </p:cNvPr>
          <p:cNvCxnSpPr/>
          <p:nvPr/>
        </p:nvCxnSpPr>
        <p:spPr>
          <a:xfrm>
            <a:off x="6095364" y="1478075"/>
            <a:ext cx="0" cy="39469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67090649-9FBE-4FF2-9F83-E28967ECC9CD}"/>
              </a:ext>
            </a:extLst>
          </p:cNvPr>
          <p:cNvSpPr txBox="1"/>
          <p:nvPr/>
        </p:nvSpPr>
        <p:spPr>
          <a:xfrm>
            <a:off x="6386997" y="2529231"/>
            <a:ext cx="3685840" cy="526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ADMIN SIDE</a:t>
            </a: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09B5BBA7-102D-468E-9B7C-C6CE1F4CB889}"/>
              </a:ext>
            </a:extLst>
          </p:cNvPr>
          <p:cNvSpPr txBox="1"/>
          <p:nvPr/>
        </p:nvSpPr>
        <p:spPr>
          <a:xfrm>
            <a:off x="6393407" y="2202492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ALON OWNER SIDE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1A8A25B9-983A-4939-98FA-7EBDC296859F}"/>
              </a:ext>
            </a:extLst>
          </p:cNvPr>
          <p:cNvSpPr txBox="1"/>
          <p:nvPr/>
        </p:nvSpPr>
        <p:spPr>
          <a:xfrm>
            <a:off x="6393407" y="1778403"/>
            <a:ext cx="36794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USER 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037AE-E234-4F67-85B2-F30A563321E1}"/>
              </a:ext>
            </a:extLst>
          </p:cNvPr>
          <p:cNvSpPr txBox="1"/>
          <p:nvPr/>
        </p:nvSpPr>
        <p:spPr>
          <a:xfrm>
            <a:off x="529177" y="3208282"/>
            <a:ext cx="503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REPORTS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A4400D3C-AA59-44A5-9898-7CBF058EF047}"/>
              </a:ext>
            </a:extLst>
          </p:cNvPr>
          <p:cNvSpPr txBox="1"/>
          <p:nvPr/>
        </p:nvSpPr>
        <p:spPr>
          <a:xfrm>
            <a:off x="6393407" y="3100560"/>
            <a:ext cx="3679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REPORTS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891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11E94-7924-4888-86AA-7B6ABC29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960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Details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C6C30-DF56-4B7F-818D-3B5B5AF2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12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Details Report for Salon Name &amp; Service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657D4-D4D6-4CC7-9272-5635BC8B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391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Location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E2424-58D5-4350-8AD4-7CF6A8D5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78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Location Report for particular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D2AF1-EF74-4078-9881-CDC5A8D2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86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9C30C-3B9C-4AA7-84F4-359D70C6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User: Sign In Page with Valid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B2124-8165-4FC0-8CE7-9F256CAB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78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Report for Salon Name &amp; Salon Services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67442-9CA4-487B-9C91-B43FEADA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580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Membership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4C815-0B04-4DE2-8857-5DDBCDC3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89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Membership Report for Membership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BDD9B-1753-4011-A50C-EB61D782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27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Ratings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319F-D2BE-45F0-98FF-848C6666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05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Ratings Reports for User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C612E-F511-4330-BDB1-DC3AF16B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Bookmark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5DCAF-E490-4C28-B975-FA94FB28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4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678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Bookmark Report for User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03B3F-4EE0-401E-8647-2FDC2F0D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27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Excel Sheet Example: User Bookmark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47697-A6DF-45E3-8A83-A555834E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54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Excel Sheet Example: User Bookmark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47697-A6DF-45E3-8A83-A555834E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144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353D7-FCC3-4CD9-A1E4-F6C97580B4E0}"/>
              </a:ext>
            </a:extLst>
          </p:cNvPr>
          <p:cNvSpPr/>
          <p:nvPr/>
        </p:nvSpPr>
        <p:spPr>
          <a:xfrm>
            <a:off x="4012163" y="1134321"/>
            <a:ext cx="8179837" cy="655318"/>
          </a:xfrm>
          <a:prstGeom prst="rect">
            <a:avLst/>
          </a:prstGeom>
          <a:solidFill>
            <a:srgbClr val="4F8259"/>
          </a:solidFill>
          <a:ln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77FC2A-A1AC-4CF4-9CD4-0DBF0F6063F0}"/>
              </a:ext>
            </a:extLst>
          </p:cNvPr>
          <p:cNvSpPr/>
          <p:nvPr/>
        </p:nvSpPr>
        <p:spPr>
          <a:xfrm>
            <a:off x="601884" y="1145895"/>
            <a:ext cx="3410279" cy="629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229B8-5A40-4F4C-8124-085FA4598024}"/>
              </a:ext>
            </a:extLst>
          </p:cNvPr>
          <p:cNvSpPr txBox="1"/>
          <p:nvPr/>
        </p:nvSpPr>
        <p:spPr>
          <a:xfrm>
            <a:off x="620260" y="1053523"/>
            <a:ext cx="347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" panose="020B0606020104020203" pitchFamily="34" charset="0"/>
              </a:rPr>
              <a:t>BIBLIOGRAPHY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5BC13-6ED5-41FC-A271-FAE527EB1C7E}"/>
              </a:ext>
            </a:extLst>
          </p:cNvPr>
          <p:cNvCxnSpPr/>
          <p:nvPr/>
        </p:nvCxnSpPr>
        <p:spPr>
          <a:xfrm>
            <a:off x="6121314" y="2252697"/>
            <a:ext cx="0" cy="3946967"/>
          </a:xfrm>
          <a:prstGeom prst="line">
            <a:avLst/>
          </a:prstGeom>
          <a:ln w="762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D89354-28DE-43D8-9E97-6FBB0173CBAD}"/>
              </a:ext>
            </a:extLst>
          </p:cNvPr>
          <p:cNvSpPr txBox="1"/>
          <p:nvPr/>
        </p:nvSpPr>
        <p:spPr>
          <a:xfrm>
            <a:off x="620260" y="2433383"/>
            <a:ext cx="5164721" cy="28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228600" algn="l"/>
                <a:tab pos="2057400" algn="l"/>
                <a:tab pos="2171700" algn="l"/>
              </a:tabLst>
            </a:pPr>
            <a:r>
              <a:rPr lang="en-US" b="1" dirty="0">
                <a:latin typeface="Source Sans Pro" panose="020B0503030403020204" pitchFamily="34" charset="0"/>
              </a:rPr>
              <a:t>Reference Books: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IN" sz="1600" b="1" dirty="0">
                <a:latin typeface="Source Sans Pro" panose="020B0503030403020204" pitchFamily="34" charset="0"/>
              </a:rPr>
              <a:t>Magnifying Object-Oriented Analysis And Design</a:t>
            </a:r>
          </a:p>
          <a:p>
            <a:pPr lvl="1" algn="just">
              <a:lnSpc>
                <a:spcPct val="150000"/>
              </a:lnSpc>
              <a:tabLst>
                <a:tab pos="228600" algn="l"/>
                <a:tab pos="2057400" algn="l"/>
                <a:tab pos="2171700" algn="l"/>
              </a:tabLst>
            </a:pPr>
            <a:r>
              <a:rPr lang="en-IN" sz="1600" dirty="0">
                <a:latin typeface="Source Sans Pro" panose="020B0503030403020204" pitchFamily="34" charset="0"/>
              </a:rPr>
              <a:t>Publisher: PHI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tabLst>
                <a:tab pos="1371600" algn="l"/>
                <a:tab pos="5295900" algn="l"/>
              </a:tabLst>
            </a:pPr>
            <a:r>
              <a:rPr lang="en-IN" sz="1600" dirty="0">
                <a:latin typeface="Source Sans Pro" panose="020B0503030403020204" pitchFamily="34" charset="0"/>
              </a:rPr>
              <a:t>Author: Arpita Gopal and Netra Netra Patil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IN" sz="1600" b="1" dirty="0">
                <a:latin typeface="Source Sans Pro" panose="020B0503030403020204" pitchFamily="34" charset="0"/>
              </a:rPr>
              <a:t>Software Project Management</a:t>
            </a:r>
          </a:p>
          <a:p>
            <a:pPr lvl="1" algn="just">
              <a:lnSpc>
                <a:spcPct val="150000"/>
              </a:lnSpc>
              <a:tabLst>
                <a:tab pos="228600" algn="l"/>
                <a:tab pos="2057400" algn="l"/>
                <a:tab pos="2171700" algn="l"/>
              </a:tabLst>
            </a:pPr>
            <a:r>
              <a:rPr lang="en-IN" sz="1600" dirty="0">
                <a:latin typeface="Source Sans Pro" panose="020B0503030403020204" pitchFamily="34" charset="0"/>
              </a:rPr>
              <a:t>Publisher: TATA McGraw-Hill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tabLst>
                <a:tab pos="1371600" algn="l"/>
                <a:tab pos="5295900" algn="l"/>
              </a:tabLst>
            </a:pPr>
            <a:r>
              <a:rPr lang="en-IN" sz="1600" dirty="0">
                <a:latin typeface="Source Sans Pro" panose="020B0503030403020204" pitchFamily="34" charset="0"/>
              </a:rPr>
              <a:t>Author: Bob Hughes, Mike Cottrell and Rajib Mall</a:t>
            </a:r>
            <a:endParaRPr lang="en-US" sz="1600" dirty="0">
              <a:latin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2F5EA-922D-41F6-9A06-ED4E59DCBDBB}"/>
              </a:ext>
            </a:extLst>
          </p:cNvPr>
          <p:cNvSpPr txBox="1"/>
          <p:nvPr/>
        </p:nvSpPr>
        <p:spPr>
          <a:xfrm>
            <a:off x="6457648" y="2433383"/>
            <a:ext cx="5164721" cy="131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228600" algn="l"/>
                <a:tab pos="2057400" algn="l"/>
                <a:tab pos="2171700" algn="l"/>
              </a:tabLst>
            </a:pPr>
            <a:r>
              <a:rPr lang="en-US" b="1" dirty="0">
                <a:latin typeface="Source Sans Pro" panose="020B0503030403020204" pitchFamily="34" charset="0"/>
              </a:rPr>
              <a:t>Internet: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IN" sz="1600" dirty="0">
                <a:latin typeface="Source Sans Pro" panose="020B0503030403020204" pitchFamily="34" charset="0"/>
                <a:hlinkClick r:id="rId2"/>
              </a:rPr>
              <a:t>www.w3schools.com</a:t>
            </a:r>
            <a:endParaRPr lang="en-IN" sz="1600" dirty="0">
              <a:latin typeface="Source Sans Pro" panose="020B0503030403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IN" sz="1600" dirty="0">
                <a:latin typeface="Source Sans Pro" panose="020B0503030403020204" pitchFamily="34" charset="0"/>
                <a:hlinkClick r:id="rId3"/>
              </a:rPr>
              <a:t>www.stackoverflow.com</a:t>
            </a:r>
            <a:endParaRPr lang="en-IN" sz="16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Signed In Successfully!!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198B9-9D88-4DC6-982D-4347B5CC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00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77FC2A-A1AC-4CF4-9CD4-0DBF0F6063F0}"/>
              </a:ext>
            </a:extLst>
          </p:cNvPr>
          <p:cNvSpPr/>
          <p:nvPr/>
        </p:nvSpPr>
        <p:spPr>
          <a:xfrm>
            <a:off x="601884" y="1145895"/>
            <a:ext cx="3410279" cy="629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229B8-5A40-4F4C-8124-085FA4598024}"/>
              </a:ext>
            </a:extLst>
          </p:cNvPr>
          <p:cNvSpPr txBox="1"/>
          <p:nvPr/>
        </p:nvSpPr>
        <p:spPr>
          <a:xfrm>
            <a:off x="620260" y="1053523"/>
            <a:ext cx="347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" panose="020B0606020104020203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3353D7-FCC3-4CD9-A1E4-F6C97580B4E0}"/>
              </a:ext>
            </a:extLst>
          </p:cNvPr>
          <p:cNvSpPr/>
          <p:nvPr/>
        </p:nvSpPr>
        <p:spPr>
          <a:xfrm>
            <a:off x="3545633" y="1134321"/>
            <a:ext cx="8646367" cy="655318"/>
          </a:xfrm>
          <a:prstGeom prst="rect">
            <a:avLst/>
          </a:prstGeom>
          <a:solidFill>
            <a:srgbClr val="4F8259"/>
          </a:solidFill>
          <a:ln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B1EF3-4CB3-4D52-A31A-918FD59A4ABE}"/>
              </a:ext>
            </a:extLst>
          </p:cNvPr>
          <p:cNvSpPr txBox="1"/>
          <p:nvPr/>
        </p:nvSpPr>
        <p:spPr>
          <a:xfrm>
            <a:off x="569640" y="2329847"/>
            <a:ext cx="111589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Working on the project was good experience. We understand the importance of the planning and designing as a part of software development. Developing the project has helped us gain experience on real-time development procedures.</a:t>
            </a:r>
          </a:p>
          <a:p>
            <a:pPr algn="just"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Through the development of the website, we have achieved our aim by creating this platform where Salon Owners and Users can interact easily and can manage their work in a systematic manner.</a:t>
            </a:r>
          </a:p>
          <a:p>
            <a:pPr algn="just"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Our project makes it easy for the Users to book an appointment according to their needs and can also reschedule or cancel it. Users can bookmark a particular salon for future reference. Moreover, this system guides users by providing location wise list of salons.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We also hope to expand the scale of the project and make it ubiquitous by developing it for all digital platforms.</a:t>
            </a:r>
            <a:endParaRPr lang="en-IN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572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FAFD3-F16D-41E8-8678-52D0208DB33F}"/>
              </a:ext>
            </a:extLst>
          </p:cNvPr>
          <p:cNvSpPr/>
          <p:nvPr/>
        </p:nvSpPr>
        <p:spPr>
          <a:xfrm>
            <a:off x="2354580" y="1417320"/>
            <a:ext cx="7482840" cy="40233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BEB5A-9D3A-442E-925B-A5DFA2B9C762}"/>
              </a:ext>
            </a:extLst>
          </p:cNvPr>
          <p:cNvSpPr txBox="1"/>
          <p:nvPr/>
        </p:nvSpPr>
        <p:spPr>
          <a:xfrm>
            <a:off x="2354580" y="1834813"/>
            <a:ext cx="748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4D969-0995-4F08-AF3B-16314C2E492F}"/>
              </a:ext>
            </a:extLst>
          </p:cNvPr>
          <p:cNvSpPr txBox="1"/>
          <p:nvPr/>
        </p:nvSpPr>
        <p:spPr>
          <a:xfrm>
            <a:off x="2487386" y="4150890"/>
            <a:ext cx="4023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18BCA100	Hunny Shah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18BCA126	Vidhi Shah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18BCA151	Hansika Asthana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2E04D-52EF-4ABE-8861-ADA70807F10B}"/>
              </a:ext>
            </a:extLst>
          </p:cNvPr>
          <p:cNvSpPr txBox="1"/>
          <p:nvPr/>
        </p:nvSpPr>
        <p:spPr>
          <a:xfrm>
            <a:off x="7357110" y="3924180"/>
            <a:ext cx="2438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Yu Gothic Medium" panose="020B0500000000000000" pitchFamily="34" charset="-128"/>
                <a:ea typeface="Yu Gothic Medium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Internal Guide: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Miss. Nithya Nadar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External Guide: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Mr. Ronald Macwan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197F1B-FC10-4B30-9148-CE1EF7ADD1AD}"/>
              </a:ext>
            </a:extLst>
          </p:cNvPr>
          <p:cNvSpPr/>
          <p:nvPr/>
        </p:nvSpPr>
        <p:spPr>
          <a:xfrm>
            <a:off x="2354580" y="1417320"/>
            <a:ext cx="7482840" cy="4023360"/>
          </a:xfrm>
          <a:prstGeom prst="rect">
            <a:avLst/>
          </a:prstGeom>
          <a:noFill/>
          <a:ln w="114300"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A7876-7EA7-463C-9C46-FE5DF4B5DFED}"/>
              </a:ext>
            </a:extLst>
          </p:cNvPr>
          <p:cNvSpPr txBox="1"/>
          <p:nvPr/>
        </p:nvSpPr>
        <p:spPr>
          <a:xfrm>
            <a:off x="2354580" y="2748885"/>
            <a:ext cx="7482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" panose="020B0606020104020203" pitchFamily="34" charset="0"/>
                <a:ea typeface="Yu Gothic Medium" panose="020B0500000000000000" pitchFamily="34" charset="-128"/>
                <a:cs typeface="+mn-cs"/>
              </a:rPr>
              <a:t>GROUP NO: 1</a:t>
            </a:r>
          </a:p>
        </p:txBody>
      </p:sp>
    </p:spTree>
    <p:extLst>
      <p:ext uri="{BB962C8B-B14F-4D97-AF65-F5344CB8AC3E}">
        <p14:creationId xmlns:p14="http://schemas.microsoft.com/office/powerpoint/2010/main" val="167159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 which shows Validations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8460C-5A15-4B88-A5F3-3F94C1CD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7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 with 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43A6-0ECD-4AD5-8358-1DC1DB15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FAD8EE-57FC-49DF-95F4-7917823FE2D3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7FF92-DCC3-485E-ABF9-138BECD2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0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91057-DAE3-43FD-B83F-B531D1E333B0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Homepage continue..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F9C75-2F3C-4476-9CC1-C428123F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479D8-2FE0-49A1-B0E8-A6BFF1816460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Homepage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07E1-A659-4725-A7F7-05C7686C3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2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E607E5-9D27-4EAA-9C52-85694C6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872DC-DECD-4A3F-BE65-088CD19233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367A9-374A-4BC9-B382-31BC98AFB9BC}"/>
              </a:ext>
            </a:extLst>
          </p:cNvPr>
          <p:cNvSpPr/>
          <p:nvPr/>
        </p:nvSpPr>
        <p:spPr>
          <a:xfrm>
            <a:off x="0" y="1215052"/>
            <a:ext cx="12192000" cy="4427895"/>
          </a:xfrm>
          <a:prstGeom prst="rect">
            <a:avLst/>
          </a:prstGeom>
          <a:solidFill>
            <a:srgbClr val="4F8259">
              <a:alpha val="89804"/>
            </a:srgb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561B-F0E7-4B92-9EC2-56EEDC071F21}"/>
              </a:ext>
            </a:extLst>
          </p:cNvPr>
          <p:cNvSpPr txBox="1"/>
          <p:nvPr/>
        </p:nvSpPr>
        <p:spPr>
          <a:xfrm>
            <a:off x="1359504" y="2977750"/>
            <a:ext cx="277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CONTENTS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A73953-04C1-4EE2-B446-AFB03857ACE9}"/>
              </a:ext>
            </a:extLst>
          </p:cNvPr>
          <p:cNvCxnSpPr/>
          <p:nvPr/>
        </p:nvCxnSpPr>
        <p:spPr>
          <a:xfrm>
            <a:off x="4532899" y="1504709"/>
            <a:ext cx="0" cy="39469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67090649-9FBE-4FF2-9F83-E28967ECC9CD}"/>
              </a:ext>
            </a:extLst>
          </p:cNvPr>
          <p:cNvSpPr txBox="1"/>
          <p:nvPr/>
        </p:nvSpPr>
        <p:spPr>
          <a:xfrm>
            <a:off x="4805934" y="1504709"/>
            <a:ext cx="368584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1.   Company Profile</a:t>
            </a: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09B5BBA7-102D-468E-9B7C-C6CE1F4CB889}"/>
              </a:ext>
            </a:extLst>
          </p:cNvPr>
          <p:cNvSpPr txBox="1"/>
          <p:nvPr/>
        </p:nvSpPr>
        <p:spPr>
          <a:xfrm>
            <a:off x="4800440" y="2079113"/>
            <a:ext cx="3679430" cy="42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2.   Project Definition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1A8A25B9-983A-4939-98FA-7EBDC296859F}"/>
              </a:ext>
            </a:extLst>
          </p:cNvPr>
          <p:cNvSpPr txBox="1"/>
          <p:nvPr/>
        </p:nvSpPr>
        <p:spPr>
          <a:xfrm>
            <a:off x="4797235" y="2514757"/>
            <a:ext cx="3679437" cy="422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3.   Tools And Technology Used</a:t>
            </a:r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30B51B1E-F70D-4E83-9659-497FA84389F9}"/>
              </a:ext>
            </a:extLst>
          </p:cNvPr>
          <p:cNvSpPr txBox="1"/>
          <p:nvPr/>
        </p:nvSpPr>
        <p:spPr>
          <a:xfrm>
            <a:off x="5586096" y="3360427"/>
            <a:ext cx="228535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SALON OWNER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ADMIN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666C63B6-F4F0-4821-B4AF-A9A7335B1DBA}"/>
              </a:ext>
            </a:extLst>
          </p:cNvPr>
          <p:cNvSpPr txBox="1"/>
          <p:nvPr/>
        </p:nvSpPr>
        <p:spPr>
          <a:xfrm>
            <a:off x="4805934" y="2936882"/>
            <a:ext cx="37032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4.   </a:t>
            </a: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Screen Layouts</a:t>
            </a:r>
            <a:endParaRPr kumimoji="0" lang="en-IN" sz="2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2DE86397-3D2E-4A4F-BF2E-F8E828B79CF4}"/>
              </a:ext>
            </a:extLst>
          </p:cNvPr>
          <p:cNvSpPr txBox="1"/>
          <p:nvPr/>
        </p:nvSpPr>
        <p:spPr>
          <a:xfrm>
            <a:off x="4797235" y="4374529"/>
            <a:ext cx="3679430" cy="42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.   Bibliography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TextBox 14">
            <a:hlinkClick r:id="rId9" action="ppaction://hlinksldjump"/>
            <a:extLst>
              <a:ext uri="{FF2B5EF4-FFF2-40B4-BE49-F238E27FC236}">
                <a16:creationId xmlns:a16="http://schemas.microsoft.com/office/drawing/2014/main" id="{5CB206D9-E513-4E36-9138-252B708DC4D3}"/>
              </a:ext>
            </a:extLst>
          </p:cNvPr>
          <p:cNvSpPr txBox="1"/>
          <p:nvPr/>
        </p:nvSpPr>
        <p:spPr>
          <a:xfrm>
            <a:off x="4797235" y="4768107"/>
            <a:ext cx="3679430" cy="42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.   Conclusion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31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0C0653-0715-4699-93AE-593E5C8CCE8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AA75A-4B6C-4F3C-B3B1-D8EA2E9A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5D2196-9472-4CF5-A6EE-120A4588B906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About Us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4C627-73BC-4BA4-926E-2F94343C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043149-5344-41A4-872B-B5867F1F039F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About Us Page continue..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E52F-B637-4D9F-9137-6A4466FF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90644-1540-463E-B198-430A550B5A1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About Us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2B5F-8978-4B0B-85D8-CE0A63C0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2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83F417-5DF4-4CB8-970F-03C9D7DBA7A6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7C99D-65A4-4901-B982-6F63C61A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52095A-DB62-4C2A-A9C1-F3B4EFF8FE8F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Salons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F3A73-4BB6-448B-A522-7D3F3BC0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87911-8010-4124-807F-BA522353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7"/>
          <a:stretch/>
        </p:blipFill>
        <p:spPr>
          <a:xfrm>
            <a:off x="66260" y="657225"/>
            <a:ext cx="12059478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3673C-1BF4-4285-88EC-41981A732158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Services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E654B-121E-41CF-9188-D05F4529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21CCC-3C00-44B0-BA43-20ADFA07C1FA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Services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41D9A-D549-44C2-9D96-76B9C6E2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7D201-416E-4163-AD47-B00512F27B6D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Services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87EB2-EBED-4706-95CC-D7631C31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9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BC79C-EF28-4CA4-8F53-98D4A95F9539}"/>
              </a:ext>
            </a:extLst>
          </p:cNvPr>
          <p:cNvSpPr/>
          <p:nvPr/>
        </p:nvSpPr>
        <p:spPr>
          <a:xfrm>
            <a:off x="4872942" y="1134321"/>
            <a:ext cx="7319058" cy="655318"/>
          </a:xfrm>
          <a:prstGeom prst="rect">
            <a:avLst/>
          </a:prstGeom>
          <a:solidFill>
            <a:srgbClr val="4F8259"/>
          </a:solidFill>
          <a:ln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4BDE7-48C6-4BA5-B132-056A23F4A99A}"/>
              </a:ext>
            </a:extLst>
          </p:cNvPr>
          <p:cNvSpPr/>
          <p:nvPr/>
        </p:nvSpPr>
        <p:spPr>
          <a:xfrm>
            <a:off x="601884" y="1145895"/>
            <a:ext cx="4252683" cy="629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028C-EF8F-444F-855F-0FFF91750216}"/>
              </a:ext>
            </a:extLst>
          </p:cNvPr>
          <p:cNvSpPr txBox="1"/>
          <p:nvPr/>
        </p:nvSpPr>
        <p:spPr>
          <a:xfrm>
            <a:off x="620259" y="1053523"/>
            <a:ext cx="4252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" panose="020B0606020104020203" pitchFamily="34" charset="0"/>
              </a:rPr>
              <a:t>COMPANY 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A0948-DAA2-4971-A481-41DCF6618856}"/>
              </a:ext>
            </a:extLst>
          </p:cNvPr>
          <p:cNvSpPr txBox="1"/>
          <p:nvPr/>
        </p:nvSpPr>
        <p:spPr>
          <a:xfrm>
            <a:off x="6407021" y="2433383"/>
            <a:ext cx="5570748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228600" algn="l"/>
                <a:tab pos="2057400" algn="l"/>
                <a:tab pos="2171700" algn="l"/>
              </a:tabLst>
            </a:pPr>
            <a:r>
              <a:rPr lang="en-US" b="1" dirty="0">
                <a:latin typeface="Source Sans Pro" panose="020B0503030403020204" pitchFamily="34" charset="0"/>
              </a:rPr>
              <a:t>Organization/Company Details:</a:t>
            </a:r>
            <a:endParaRPr lang="en-IN" b="1" dirty="0">
              <a:latin typeface="Source Sans Pro" panose="020B0503030403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Company Name	:		Unicorn Technolabs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IN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Contact No.	:		</a:t>
            </a:r>
            <a:r>
              <a:rPr lang="en-US" altLang="en-US" sz="1600" b="1" i="1" dirty="0">
                <a:latin typeface="Candara" panose="020E0502030303020204" pitchFamily="34" charset="0"/>
              </a:rPr>
              <a:t> </a:t>
            </a:r>
            <a:r>
              <a:rPr lang="en-US" altLang="en-US" sz="1600" dirty="0">
                <a:latin typeface="Source Sans Pro" panose="020B0503030403020204" pitchFamily="34" charset="0"/>
              </a:rPr>
              <a:t>(+91) </a:t>
            </a:r>
            <a:r>
              <a:rPr lang="en-US" sz="1600" dirty="0">
                <a:latin typeface="Source Sans Pro" panose="020B0503030403020204" pitchFamily="34" charset="0"/>
              </a:rPr>
              <a:t>7818075214</a:t>
            </a:r>
            <a:endParaRPr lang="en-IN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Address	:		K16- Krishna Center, </a:t>
            </a:r>
          </a:p>
          <a:p>
            <a:pPr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					Mithakhali Six Road, </a:t>
            </a:r>
          </a:p>
          <a:p>
            <a:pPr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					Navrangpura, Ahmedabad</a:t>
            </a:r>
            <a:endParaRPr lang="en-IN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E-mail Address	:		</a:t>
            </a:r>
            <a:r>
              <a:rPr lang="en-US" sz="1600" dirty="0">
                <a:latin typeface="Source Sans Pro" panose="020B0503030403020204" pitchFamily="34" charset="0"/>
                <a:hlinkClick r:id="rId2"/>
              </a:rPr>
              <a:t>info@unicorntechnolabs.com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28600" algn="l"/>
                <a:tab pos="4572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Website	:		</a:t>
            </a:r>
            <a:r>
              <a:rPr lang="en-US" sz="1600" dirty="0">
                <a:latin typeface="Source Sans Pro" panose="020B0503030403020204" pitchFamily="34" charset="0"/>
                <a:hlinkClick r:id="rId3"/>
              </a:rPr>
              <a:t>http://unicorntechnolabs.com</a:t>
            </a:r>
            <a:r>
              <a:rPr lang="en-US" sz="1600" dirty="0">
                <a:latin typeface="Source Sans Pro" panose="020B0503030403020204" pitchFamily="34" charset="0"/>
              </a:rPr>
              <a:t> </a:t>
            </a:r>
            <a:endParaRPr lang="en-IN" sz="1600" dirty="0">
              <a:latin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CC6DF-0FBE-440F-9DB0-5040A1ED3631}"/>
              </a:ext>
            </a:extLst>
          </p:cNvPr>
          <p:cNvSpPr txBox="1"/>
          <p:nvPr/>
        </p:nvSpPr>
        <p:spPr>
          <a:xfrm>
            <a:off x="620259" y="2505118"/>
            <a:ext cx="51647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228600" algn="l"/>
                <a:tab pos="2057400" algn="l"/>
                <a:tab pos="2171700" algn="l"/>
              </a:tabLst>
            </a:pPr>
            <a:r>
              <a:rPr lang="en-US" b="1" dirty="0">
                <a:latin typeface="Source Sans Pro" panose="020B0503030403020204" pitchFamily="34" charset="0"/>
              </a:rPr>
              <a:t>About Company: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Unicorn Technolabs is a Website and Mobile App Development Company, located in Ahmedabad.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The company is known for Internet Website Developers, Computer Software Developers, Internet Website Designers, Mobile Application Developers and much more.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sz="1600" dirty="0">
              <a:latin typeface="Source Sans Pro" panose="020B0503030403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sz="1600" dirty="0">
                <a:latin typeface="Source Sans Pro" panose="020B0503030403020204" pitchFamily="34" charset="0"/>
              </a:rPr>
              <a:t>This establishment acts as a one-stop destination servicing customers both local and international.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BA9D7D-ACD0-4150-98D2-96537E56E946}"/>
              </a:ext>
            </a:extLst>
          </p:cNvPr>
          <p:cNvCxnSpPr/>
          <p:nvPr/>
        </p:nvCxnSpPr>
        <p:spPr>
          <a:xfrm>
            <a:off x="6121314" y="2252697"/>
            <a:ext cx="0" cy="3946967"/>
          </a:xfrm>
          <a:prstGeom prst="line">
            <a:avLst/>
          </a:prstGeom>
          <a:ln w="762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26901676-9B0C-4F2D-ABDA-4FACFFEB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3" y="1961293"/>
            <a:ext cx="1905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38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A64714-51F7-4879-A1B4-1938A0276F1A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Offers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8CCC1-C42A-4EB7-AB10-E1E248BE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26ACFC-12C0-447C-B589-F8213FAD088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Offers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949A-9A5C-4D52-B645-A9F43CDE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AA11FE-9C0E-41F2-9E63-7402AA9704E7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0C524-2FFC-4262-9026-80337963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D4B524-4900-48AA-B1C8-F5F5C739758A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Page which shows Validations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E452C-2DBA-4F58-8C90-DECC8C0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2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47932-0E5D-406D-B9C1-F491B1AC7474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Page continue..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BBC97-AE2F-4FBC-ABCC-D60E5A17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9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39751-3BAC-4085-BDA1-0049B7D39E12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Bookmark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6D0FD-AE58-42F9-9289-7A6A9715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9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39751-3BAC-4085-BDA1-0049B7D39E12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Profile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44DD7-5476-45D5-9F7D-F675B3D4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23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39751-3BAC-4085-BDA1-0049B7D39E12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Profile Page with 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7C23-635A-4C25-A2C0-8DEA546A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9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39751-3BAC-4085-BDA1-0049B7D39E12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Profile Page which shows Image Files Validation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8E851-E2E6-4223-83A3-28C9358B265A}"/>
              </a:ext>
            </a:extLst>
          </p:cNvPr>
          <p:cNvGrpSpPr/>
          <p:nvPr/>
        </p:nvGrpSpPr>
        <p:grpSpPr>
          <a:xfrm>
            <a:off x="0" y="657225"/>
            <a:ext cx="12192000" cy="5795963"/>
            <a:chOff x="0" y="1673"/>
            <a:chExt cx="12192000" cy="6854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6E0845-E546-450B-A2B7-9DA49CF38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240B50-640D-49E0-A042-AB02CD84B0D6}"/>
                </a:ext>
              </a:extLst>
            </p:cNvPr>
            <p:cNvSpPr/>
            <p:nvPr/>
          </p:nvSpPr>
          <p:spPr>
            <a:xfrm>
              <a:off x="5989982" y="4505739"/>
              <a:ext cx="2305878" cy="75537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28096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17760-3F28-48EA-BE93-B4CA64DA8493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Terms and Conditions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6B1E2-35E3-4C8A-B0C9-1A3D5C59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44BDE7-48C6-4BA5-B132-056A23F4A99A}"/>
              </a:ext>
            </a:extLst>
          </p:cNvPr>
          <p:cNvSpPr/>
          <p:nvPr/>
        </p:nvSpPr>
        <p:spPr>
          <a:xfrm>
            <a:off x="601884" y="1145895"/>
            <a:ext cx="4864196" cy="629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028C-EF8F-444F-855F-0FFF91750216}"/>
              </a:ext>
            </a:extLst>
          </p:cNvPr>
          <p:cNvSpPr txBox="1"/>
          <p:nvPr/>
        </p:nvSpPr>
        <p:spPr>
          <a:xfrm>
            <a:off x="569640" y="1045227"/>
            <a:ext cx="5215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" panose="020B0606020104020203" pitchFamily="34" charset="0"/>
              </a:rPr>
              <a:t>PROJECT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BC79C-EF28-4CA4-8F53-98D4A95F9539}"/>
              </a:ext>
            </a:extLst>
          </p:cNvPr>
          <p:cNvSpPr/>
          <p:nvPr/>
        </p:nvSpPr>
        <p:spPr>
          <a:xfrm>
            <a:off x="5222240" y="1134321"/>
            <a:ext cx="6969759" cy="655318"/>
          </a:xfrm>
          <a:prstGeom prst="rect">
            <a:avLst/>
          </a:prstGeom>
          <a:solidFill>
            <a:srgbClr val="4F8259"/>
          </a:solidFill>
          <a:ln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789CB-E418-4FFD-BE91-52775EC5AC0E}"/>
              </a:ext>
            </a:extLst>
          </p:cNvPr>
          <p:cNvSpPr txBox="1"/>
          <p:nvPr/>
        </p:nvSpPr>
        <p:spPr>
          <a:xfrm>
            <a:off x="569640" y="2320516"/>
            <a:ext cx="109214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The </a:t>
            </a:r>
            <a:r>
              <a:rPr lang="en-US" b="1" dirty="0">
                <a:solidFill>
                  <a:srgbClr val="4F8259"/>
                </a:solidFill>
                <a:latin typeface="Source Sans Pro" panose="020B0503030403020204" pitchFamily="34" charset="0"/>
              </a:rPr>
              <a:t>Find and Book Salon</a:t>
            </a:r>
            <a:r>
              <a:rPr lang="en-US" dirty="0">
                <a:solidFill>
                  <a:srgbClr val="4F8259"/>
                </a:solidFill>
                <a:latin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</a:rPr>
              <a:t>is a web-based Salon management Application with appointment and scheduling functionality.</a:t>
            </a:r>
          </a:p>
          <a:p>
            <a:pPr algn="just"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The aim is to develop an online software which connects users and multiple salon owners in an online community allowing users to browse salons and their services. </a:t>
            </a:r>
          </a:p>
          <a:p>
            <a:pPr algn="just"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Subscribing to this software, the salon owners can manage online bookings which provides a new way to their business. Also, this software increases efficiency and service quality for the users by giving ratings to Salons.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endParaRPr lang="en-US" dirty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228600" algn="l"/>
                <a:tab pos="2057400" algn="l"/>
                <a:tab pos="2171700" algn="l"/>
              </a:tabLst>
            </a:pPr>
            <a:r>
              <a:rPr lang="en-US" dirty="0">
                <a:latin typeface="Source Sans Pro" panose="020B0503030403020204" pitchFamily="34" charset="0"/>
              </a:rPr>
              <a:t>The website has mainly four types of user groups: Salon owner, Users, Visitors and Website administrator.</a:t>
            </a:r>
            <a:endParaRPr lang="en-IN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091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 with Invalid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85624-D2FB-40F4-A807-CD2F2649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9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Password: Old Password does not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F3AB3-3291-4485-A4FC-1E947473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5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 continue…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BA921-5F88-41E7-9BD7-E906D30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Password: Wrong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F020-12B0-4AD6-996A-1C620392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3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 continue…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9F463-40A7-4529-AB40-6DEA5413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8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Password: Wrong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53157-2743-4D39-A370-019B647C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7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 with 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A9FF0-8660-4452-BB12-5699C4B3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Password Change Successfully!!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8A3E3-5420-485D-B3F3-E7540D14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3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EF2D99-908C-4B29-9F46-B778E438DA38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Signed Out Successfully!!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84D04-789F-4308-AD88-122979CE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2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E607E5-9D27-4EAA-9C52-85694C6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872DC-DECD-4A3F-BE65-088CD19233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367A9-374A-4BC9-B382-31BC98AFB9BC}"/>
              </a:ext>
            </a:extLst>
          </p:cNvPr>
          <p:cNvSpPr/>
          <p:nvPr/>
        </p:nvSpPr>
        <p:spPr>
          <a:xfrm>
            <a:off x="0" y="1215052"/>
            <a:ext cx="12192000" cy="4427895"/>
          </a:xfrm>
          <a:prstGeom prst="rect">
            <a:avLst/>
          </a:prstGeom>
          <a:solidFill>
            <a:srgbClr val="4F8259">
              <a:alpha val="89804"/>
            </a:srgb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561B-F0E7-4B92-9EC2-56EEDC071F21}"/>
              </a:ext>
            </a:extLst>
          </p:cNvPr>
          <p:cNvSpPr txBox="1"/>
          <p:nvPr/>
        </p:nvSpPr>
        <p:spPr>
          <a:xfrm>
            <a:off x="529177" y="2393036"/>
            <a:ext cx="503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SCREEN LAYOUTS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A73953-04C1-4EE2-B446-AFB03857ACE9}"/>
              </a:ext>
            </a:extLst>
          </p:cNvPr>
          <p:cNvCxnSpPr/>
          <p:nvPr/>
        </p:nvCxnSpPr>
        <p:spPr>
          <a:xfrm>
            <a:off x="6095364" y="1478075"/>
            <a:ext cx="0" cy="39469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4037AE-E234-4F67-85B2-F30A563321E1}"/>
              </a:ext>
            </a:extLst>
          </p:cNvPr>
          <p:cNvSpPr txBox="1"/>
          <p:nvPr/>
        </p:nvSpPr>
        <p:spPr>
          <a:xfrm>
            <a:off x="529177" y="3208282"/>
            <a:ext cx="503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SALON OWNER</a:t>
            </a: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5CFE574B-C820-47BC-BA6D-854F8ABAC79A}"/>
              </a:ext>
            </a:extLst>
          </p:cNvPr>
          <p:cNvSpPr txBox="1"/>
          <p:nvPr/>
        </p:nvSpPr>
        <p:spPr>
          <a:xfrm>
            <a:off x="6386997" y="2529231"/>
            <a:ext cx="3685840" cy="526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ADMIN SIDE</a:t>
            </a: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A8D80A5A-F3E9-4E39-9D24-6A97CFBF4CF7}"/>
              </a:ext>
            </a:extLst>
          </p:cNvPr>
          <p:cNvSpPr txBox="1"/>
          <p:nvPr/>
        </p:nvSpPr>
        <p:spPr>
          <a:xfrm>
            <a:off x="6393407" y="2202492"/>
            <a:ext cx="3679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IN" sz="2400" b="1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ALON OWNER SIDE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EEB11372-4A34-434F-B096-289A91FE6B1B}"/>
              </a:ext>
            </a:extLst>
          </p:cNvPr>
          <p:cNvSpPr txBox="1"/>
          <p:nvPr/>
        </p:nvSpPr>
        <p:spPr>
          <a:xfrm>
            <a:off x="6393407" y="1778403"/>
            <a:ext cx="36794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USER SIDE</a:t>
            </a: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8BB4500F-7DC7-4EDF-BA77-125BC2561A0E}"/>
              </a:ext>
            </a:extLst>
          </p:cNvPr>
          <p:cNvSpPr txBox="1"/>
          <p:nvPr/>
        </p:nvSpPr>
        <p:spPr>
          <a:xfrm>
            <a:off x="6393407" y="3100560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REPORTS</a:t>
            </a:r>
            <a:endParaRPr kumimoji="0" lang="en-IN" sz="2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5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44BDE7-48C6-4BA5-B132-056A23F4A99A}"/>
              </a:ext>
            </a:extLst>
          </p:cNvPr>
          <p:cNvSpPr/>
          <p:nvPr/>
        </p:nvSpPr>
        <p:spPr>
          <a:xfrm>
            <a:off x="601884" y="1145895"/>
            <a:ext cx="7129876" cy="629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028C-EF8F-444F-855F-0FFF91750216}"/>
              </a:ext>
            </a:extLst>
          </p:cNvPr>
          <p:cNvSpPr txBox="1"/>
          <p:nvPr/>
        </p:nvSpPr>
        <p:spPr>
          <a:xfrm>
            <a:off x="569640" y="1045227"/>
            <a:ext cx="716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" panose="020B0606020104020203" pitchFamily="34" charset="0"/>
              </a:rPr>
              <a:t>TOOLS AND TECHNOLOGY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BC79C-EF28-4CA4-8F53-98D4A95F9539}"/>
              </a:ext>
            </a:extLst>
          </p:cNvPr>
          <p:cNvSpPr/>
          <p:nvPr/>
        </p:nvSpPr>
        <p:spPr>
          <a:xfrm>
            <a:off x="7366000" y="1134321"/>
            <a:ext cx="4825999" cy="655318"/>
          </a:xfrm>
          <a:prstGeom prst="rect">
            <a:avLst/>
          </a:prstGeom>
          <a:solidFill>
            <a:srgbClr val="4F8259"/>
          </a:solidFill>
          <a:ln>
            <a:solidFill>
              <a:srgbClr val="4F8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7F12D6-0C7C-4E2A-926E-15DF3E6A2200}"/>
              </a:ext>
            </a:extLst>
          </p:cNvPr>
          <p:cNvGrpSpPr/>
          <p:nvPr/>
        </p:nvGrpSpPr>
        <p:grpSpPr>
          <a:xfrm>
            <a:off x="950006" y="3801767"/>
            <a:ext cx="3565251" cy="648000"/>
            <a:chOff x="1004178" y="5346426"/>
            <a:chExt cx="3565251" cy="64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1ABBFB-C590-4594-8817-8CFD41D44A70}"/>
                </a:ext>
              </a:extLst>
            </p:cNvPr>
            <p:cNvGrpSpPr/>
            <p:nvPr/>
          </p:nvGrpSpPr>
          <p:grpSpPr>
            <a:xfrm>
              <a:off x="1004178" y="5346426"/>
              <a:ext cx="3565251" cy="648000"/>
              <a:chOff x="1004178" y="5105724"/>
              <a:chExt cx="3565251" cy="64800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DF5E1CA-3D2B-4661-9A23-9FB2B6777D83}"/>
                  </a:ext>
                </a:extLst>
              </p:cNvPr>
              <p:cNvSpPr/>
              <p:nvPr/>
            </p:nvSpPr>
            <p:spPr>
              <a:xfrm rot="21600000">
                <a:off x="1257435" y="5160189"/>
                <a:ext cx="3311994" cy="568586"/>
              </a:xfrm>
              <a:custGeom>
                <a:avLst/>
                <a:gdLst>
                  <a:gd name="connsiteX0" fmla="*/ 0 w 3311994"/>
                  <a:gd name="connsiteY0" fmla="*/ 0 h 568584"/>
                  <a:gd name="connsiteX1" fmla="*/ 3027702 w 3311994"/>
                  <a:gd name="connsiteY1" fmla="*/ 0 h 568584"/>
                  <a:gd name="connsiteX2" fmla="*/ 3311994 w 3311994"/>
                  <a:gd name="connsiteY2" fmla="*/ 284292 h 568584"/>
                  <a:gd name="connsiteX3" fmla="*/ 3027702 w 3311994"/>
                  <a:gd name="connsiteY3" fmla="*/ 568584 h 568584"/>
                  <a:gd name="connsiteX4" fmla="*/ 0 w 3311994"/>
                  <a:gd name="connsiteY4" fmla="*/ 568584 h 568584"/>
                  <a:gd name="connsiteX5" fmla="*/ 0 w 3311994"/>
                  <a:gd name="connsiteY5" fmla="*/ 0 h 56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1994" h="568584">
                    <a:moveTo>
                      <a:pt x="3311994" y="568583"/>
                    </a:moveTo>
                    <a:lnTo>
                      <a:pt x="284292" y="568583"/>
                    </a:lnTo>
                    <a:lnTo>
                      <a:pt x="0" y="284292"/>
                    </a:lnTo>
                    <a:lnTo>
                      <a:pt x="284292" y="1"/>
                    </a:lnTo>
                    <a:lnTo>
                      <a:pt x="3311994" y="1"/>
                    </a:lnTo>
                    <a:lnTo>
                      <a:pt x="3311994" y="568583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9240" tIns="68581" rIns="128016" bIns="68581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rPr>
                  <a:t>MySQL 5.0</a:t>
                </a:r>
                <a:endParaRPr lang="en-IN" sz="1800" kern="120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739F1AF-7019-46DB-B78B-0CA4527355FE}"/>
                  </a:ext>
                </a:extLst>
              </p:cNvPr>
              <p:cNvSpPr/>
              <p:nvPr/>
            </p:nvSpPr>
            <p:spPr>
              <a:xfrm>
                <a:off x="1004178" y="5105724"/>
                <a:ext cx="648000" cy="648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F150D5F-C365-42DC-B5F4-E25FE7C0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563" y="5388394"/>
              <a:ext cx="551615" cy="55161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7EF8A6-A219-4CA8-92E4-EE1763B1526D}"/>
              </a:ext>
            </a:extLst>
          </p:cNvPr>
          <p:cNvGrpSpPr/>
          <p:nvPr/>
        </p:nvGrpSpPr>
        <p:grpSpPr>
          <a:xfrm>
            <a:off x="942932" y="2500357"/>
            <a:ext cx="3572325" cy="648000"/>
            <a:chOff x="862412" y="2477452"/>
            <a:chExt cx="3572325" cy="648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706FA0-3421-4C09-8102-F0AE1E7483C8}"/>
                </a:ext>
              </a:extLst>
            </p:cNvPr>
            <p:cNvSpPr/>
            <p:nvPr/>
          </p:nvSpPr>
          <p:spPr>
            <a:xfrm>
              <a:off x="1123835" y="2542767"/>
              <a:ext cx="3310902" cy="522847"/>
            </a:xfrm>
            <a:custGeom>
              <a:avLst/>
              <a:gdLst>
                <a:gd name="connsiteX0" fmla="*/ 0 w 3310902"/>
                <a:gd name="connsiteY0" fmla="*/ 0 h 522846"/>
                <a:gd name="connsiteX1" fmla="*/ 3049479 w 3310902"/>
                <a:gd name="connsiteY1" fmla="*/ 0 h 522846"/>
                <a:gd name="connsiteX2" fmla="*/ 3310902 w 3310902"/>
                <a:gd name="connsiteY2" fmla="*/ 261423 h 522846"/>
                <a:gd name="connsiteX3" fmla="*/ 3049479 w 3310902"/>
                <a:gd name="connsiteY3" fmla="*/ 522846 h 522846"/>
                <a:gd name="connsiteX4" fmla="*/ 0 w 3310902"/>
                <a:gd name="connsiteY4" fmla="*/ 522846 h 522846"/>
                <a:gd name="connsiteX5" fmla="*/ 0 w 3310902"/>
                <a:gd name="connsiteY5" fmla="*/ 0 h 52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0902" h="522846">
                  <a:moveTo>
                    <a:pt x="3310902" y="522845"/>
                  </a:moveTo>
                  <a:lnTo>
                    <a:pt x="261423" y="522845"/>
                  </a:lnTo>
                  <a:lnTo>
                    <a:pt x="0" y="261423"/>
                  </a:lnTo>
                  <a:lnTo>
                    <a:pt x="261423" y="1"/>
                  </a:lnTo>
                  <a:lnTo>
                    <a:pt x="3310902" y="1"/>
                  </a:lnTo>
                  <a:lnTo>
                    <a:pt x="3310902" y="522845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1272" tIns="68581" rIns="128016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PHP 7.3</a:t>
              </a:r>
              <a:endParaRPr lang="en-IN" sz="1800" kern="12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9F50EFC-4F95-44BF-A0DA-A70B7FEE1838}"/>
                </a:ext>
              </a:extLst>
            </p:cNvPr>
            <p:cNvSpPr/>
            <p:nvPr/>
          </p:nvSpPr>
          <p:spPr>
            <a:xfrm>
              <a:off x="862412" y="2477452"/>
              <a:ext cx="648000" cy="648000"/>
            </a:xfrm>
            <a:prstGeom prst="ellipse">
              <a:avLst/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1CBE768-83AD-4D2C-9047-6475D3D4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65" y="2498940"/>
              <a:ext cx="610893" cy="61089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D82FEA-605A-415F-A886-E037DDF795C9}"/>
              </a:ext>
            </a:extLst>
          </p:cNvPr>
          <p:cNvGrpSpPr/>
          <p:nvPr/>
        </p:nvGrpSpPr>
        <p:grpSpPr>
          <a:xfrm>
            <a:off x="6578304" y="2403047"/>
            <a:ext cx="3758767" cy="667386"/>
            <a:chOff x="7549788" y="3383583"/>
            <a:chExt cx="3758767" cy="6673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5BD158-7BE8-4D59-8016-751805C087E5}"/>
                </a:ext>
              </a:extLst>
            </p:cNvPr>
            <p:cNvGrpSpPr/>
            <p:nvPr/>
          </p:nvGrpSpPr>
          <p:grpSpPr>
            <a:xfrm>
              <a:off x="7734402" y="3390097"/>
              <a:ext cx="3574153" cy="648000"/>
              <a:chOff x="7734402" y="3149350"/>
              <a:chExt cx="3574153" cy="648000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CBAE099-DC5C-44E0-82D6-BA8729BCFA37}"/>
                  </a:ext>
                </a:extLst>
              </p:cNvPr>
              <p:cNvSpPr/>
              <p:nvPr/>
            </p:nvSpPr>
            <p:spPr>
              <a:xfrm rot="21600000">
                <a:off x="7930873" y="3192963"/>
                <a:ext cx="3377682" cy="569137"/>
              </a:xfrm>
              <a:custGeom>
                <a:avLst/>
                <a:gdLst>
                  <a:gd name="connsiteX0" fmla="*/ 0 w 3377682"/>
                  <a:gd name="connsiteY0" fmla="*/ 0 h 569135"/>
                  <a:gd name="connsiteX1" fmla="*/ 3093115 w 3377682"/>
                  <a:gd name="connsiteY1" fmla="*/ 0 h 569135"/>
                  <a:gd name="connsiteX2" fmla="*/ 3377682 w 3377682"/>
                  <a:gd name="connsiteY2" fmla="*/ 284568 h 569135"/>
                  <a:gd name="connsiteX3" fmla="*/ 3093115 w 3377682"/>
                  <a:gd name="connsiteY3" fmla="*/ 569135 h 569135"/>
                  <a:gd name="connsiteX4" fmla="*/ 0 w 3377682"/>
                  <a:gd name="connsiteY4" fmla="*/ 569135 h 569135"/>
                  <a:gd name="connsiteX5" fmla="*/ 0 w 3377682"/>
                  <a:gd name="connsiteY5" fmla="*/ 0 h 56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682" h="569135">
                    <a:moveTo>
                      <a:pt x="3377682" y="569134"/>
                    </a:moveTo>
                    <a:lnTo>
                      <a:pt x="284567" y="569134"/>
                    </a:lnTo>
                    <a:lnTo>
                      <a:pt x="0" y="284567"/>
                    </a:lnTo>
                    <a:lnTo>
                      <a:pt x="284567" y="1"/>
                    </a:lnTo>
                    <a:lnTo>
                      <a:pt x="3377682" y="1"/>
                    </a:lnTo>
                    <a:lnTo>
                      <a:pt x="3377682" y="569134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9378" tIns="68581" rIns="128016" bIns="68581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rPr>
                  <a:t>Apache NetBeans IDE 12.0</a:t>
                </a:r>
                <a:endParaRPr lang="en-IN" sz="1800" kern="120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1F466C3-EDB6-4A37-9768-DDB476F4C06D}"/>
                  </a:ext>
                </a:extLst>
              </p:cNvPr>
              <p:cNvSpPr/>
              <p:nvPr/>
            </p:nvSpPr>
            <p:spPr>
              <a:xfrm>
                <a:off x="7734402" y="3149350"/>
                <a:ext cx="648000" cy="648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85DBEC-34A9-477A-BE9C-D5EB7C1C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9788" y="3383583"/>
              <a:ext cx="1002903" cy="66738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A262C4C-D94A-40E2-994C-A6920B4290F9}"/>
              </a:ext>
            </a:extLst>
          </p:cNvPr>
          <p:cNvSpPr txBox="1"/>
          <p:nvPr/>
        </p:nvSpPr>
        <p:spPr>
          <a:xfrm>
            <a:off x="682403" y="2006323"/>
            <a:ext cx="3956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</a:rPr>
              <a:t>F</a:t>
            </a:r>
            <a:r>
              <a:rPr lang="en-IN" sz="2000" b="1" dirty="0">
                <a:latin typeface="Source Sans Pro" panose="020B0503030403020204" pitchFamily="34" charset="0"/>
              </a:rPr>
              <a:t>ront End:</a:t>
            </a:r>
            <a:endParaRPr lang="en-IN" sz="2000" b="1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0D712B-4F58-49A8-9136-1912D1B40CCE}"/>
              </a:ext>
            </a:extLst>
          </p:cNvPr>
          <p:cNvSpPr txBox="1"/>
          <p:nvPr/>
        </p:nvSpPr>
        <p:spPr>
          <a:xfrm>
            <a:off x="682403" y="3305304"/>
            <a:ext cx="3956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</a:rPr>
              <a:t>Back</a:t>
            </a:r>
            <a:r>
              <a:rPr lang="en-IN" sz="2000" b="1" dirty="0">
                <a:latin typeface="Source Sans Pro" panose="020B0503030403020204" pitchFamily="34" charset="0"/>
              </a:rPr>
              <a:t> End:</a:t>
            </a:r>
            <a:endParaRPr lang="en-IN" sz="2000" b="1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70F691-0E5F-4230-BCC0-E6FD42C8A12B}"/>
              </a:ext>
            </a:extLst>
          </p:cNvPr>
          <p:cNvSpPr txBox="1"/>
          <p:nvPr/>
        </p:nvSpPr>
        <p:spPr>
          <a:xfrm>
            <a:off x="6157839" y="3294439"/>
            <a:ext cx="3956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</a:rPr>
              <a:t>Others</a:t>
            </a:r>
            <a:r>
              <a:rPr lang="en-IN" sz="2000" b="1" dirty="0">
                <a:latin typeface="Source Sans Pro" panose="020B0503030403020204" pitchFamily="34" charset="0"/>
              </a:rPr>
              <a:t>:</a:t>
            </a:r>
            <a:endParaRPr lang="en-IN" sz="2000" b="1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0A01BD-D7C8-46B3-A5C5-F41654EAFB44}"/>
              </a:ext>
            </a:extLst>
          </p:cNvPr>
          <p:cNvSpPr txBox="1"/>
          <p:nvPr/>
        </p:nvSpPr>
        <p:spPr>
          <a:xfrm>
            <a:off x="6158144" y="2006323"/>
            <a:ext cx="3956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</a:rPr>
              <a:t>IDE</a:t>
            </a:r>
            <a:r>
              <a:rPr lang="en-IN" sz="2000" b="1" dirty="0">
                <a:latin typeface="Source Sans Pro" panose="020B0503030403020204" pitchFamily="34" charset="0"/>
              </a:rPr>
              <a:t>:</a:t>
            </a:r>
            <a:endParaRPr lang="en-IN" sz="2000" b="1" dirty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89F2E1-E12F-41C5-AC4A-23CD4D420A15}"/>
              </a:ext>
            </a:extLst>
          </p:cNvPr>
          <p:cNvSpPr txBox="1"/>
          <p:nvPr/>
        </p:nvSpPr>
        <p:spPr>
          <a:xfrm>
            <a:off x="684578" y="4674107"/>
            <a:ext cx="3956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</a:rPr>
              <a:t>Server</a:t>
            </a:r>
            <a:r>
              <a:rPr lang="en-IN" sz="2000" b="1" dirty="0">
                <a:latin typeface="Source Sans Pro" panose="020B0503030403020204" pitchFamily="34" charset="0"/>
              </a:rPr>
              <a:t>:</a:t>
            </a:r>
            <a:endParaRPr lang="en-IN" sz="2000" b="1" dirty="0">
              <a:effectLst/>
              <a:latin typeface="Source Sans Pro" panose="020B0503030403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67FE46-FA90-4BA0-87C5-365DFDC134A0}"/>
              </a:ext>
            </a:extLst>
          </p:cNvPr>
          <p:cNvGrpSpPr/>
          <p:nvPr/>
        </p:nvGrpSpPr>
        <p:grpSpPr>
          <a:xfrm>
            <a:off x="942932" y="5164773"/>
            <a:ext cx="3574154" cy="648000"/>
            <a:chOff x="880788" y="5163728"/>
            <a:chExt cx="3574154" cy="6480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36B38D-3A78-44F2-8449-8F27B7708479}"/>
                </a:ext>
              </a:extLst>
            </p:cNvPr>
            <p:cNvGrpSpPr/>
            <p:nvPr/>
          </p:nvGrpSpPr>
          <p:grpSpPr>
            <a:xfrm>
              <a:off x="880788" y="5163728"/>
              <a:ext cx="3574154" cy="648000"/>
              <a:chOff x="7734402" y="2294998"/>
              <a:chExt cx="3574154" cy="64800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7D9E1D9-FE3C-4AC0-B2FD-6BC639F98E18}"/>
                  </a:ext>
                </a:extLst>
              </p:cNvPr>
              <p:cNvSpPr/>
              <p:nvPr/>
            </p:nvSpPr>
            <p:spPr>
              <a:xfrm rot="21600000">
                <a:off x="7930874" y="2338541"/>
                <a:ext cx="3377682" cy="568586"/>
              </a:xfrm>
              <a:custGeom>
                <a:avLst/>
                <a:gdLst>
                  <a:gd name="connsiteX0" fmla="*/ 0 w 3377682"/>
                  <a:gd name="connsiteY0" fmla="*/ 0 h 568584"/>
                  <a:gd name="connsiteX1" fmla="*/ 3093390 w 3377682"/>
                  <a:gd name="connsiteY1" fmla="*/ 0 h 568584"/>
                  <a:gd name="connsiteX2" fmla="*/ 3377682 w 3377682"/>
                  <a:gd name="connsiteY2" fmla="*/ 284292 h 568584"/>
                  <a:gd name="connsiteX3" fmla="*/ 3093390 w 3377682"/>
                  <a:gd name="connsiteY3" fmla="*/ 568584 h 568584"/>
                  <a:gd name="connsiteX4" fmla="*/ 0 w 3377682"/>
                  <a:gd name="connsiteY4" fmla="*/ 568584 h 568584"/>
                  <a:gd name="connsiteX5" fmla="*/ 0 w 3377682"/>
                  <a:gd name="connsiteY5" fmla="*/ 0 h 56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682" h="568584">
                    <a:moveTo>
                      <a:pt x="3377682" y="568583"/>
                    </a:moveTo>
                    <a:lnTo>
                      <a:pt x="284292" y="568583"/>
                    </a:lnTo>
                    <a:lnTo>
                      <a:pt x="0" y="284292"/>
                    </a:lnTo>
                    <a:lnTo>
                      <a:pt x="284292" y="1"/>
                    </a:lnTo>
                    <a:lnTo>
                      <a:pt x="3377682" y="1"/>
                    </a:lnTo>
                    <a:lnTo>
                      <a:pt x="3377682" y="568583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9240" tIns="68581" rIns="128016" bIns="68581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Apache </a:t>
                </a:r>
                <a:endParaRPr lang="en-IN" sz="1800" kern="120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8759ED-7DBC-477A-850D-BA50003CB800}"/>
                  </a:ext>
                </a:extLst>
              </p:cNvPr>
              <p:cNvSpPr/>
              <p:nvPr/>
            </p:nvSpPr>
            <p:spPr>
              <a:xfrm>
                <a:off x="7734402" y="2294998"/>
                <a:ext cx="648000" cy="648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3EE27C2-231A-4983-B130-61886298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79" y="5225986"/>
              <a:ext cx="551615" cy="55161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78C508-567C-45D0-AF1D-760C2E7CEB10}"/>
              </a:ext>
            </a:extLst>
          </p:cNvPr>
          <p:cNvGrpSpPr/>
          <p:nvPr/>
        </p:nvGrpSpPr>
        <p:grpSpPr>
          <a:xfrm>
            <a:off x="6779281" y="4003200"/>
            <a:ext cx="3574153" cy="1719185"/>
            <a:chOff x="6779281" y="4003200"/>
            <a:chExt cx="3574153" cy="171918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9B70DE3-78EF-452E-9236-A31A5A635B73}"/>
                </a:ext>
              </a:extLst>
            </p:cNvPr>
            <p:cNvGrpSpPr/>
            <p:nvPr/>
          </p:nvGrpSpPr>
          <p:grpSpPr>
            <a:xfrm>
              <a:off x="6779281" y="5074385"/>
              <a:ext cx="3574153" cy="648000"/>
              <a:chOff x="6711349" y="4701141"/>
              <a:chExt cx="3574153" cy="648000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FEC015B-F699-40D5-A4B1-7C53EEFA95A6}"/>
                  </a:ext>
                </a:extLst>
              </p:cNvPr>
              <p:cNvSpPr/>
              <p:nvPr/>
            </p:nvSpPr>
            <p:spPr>
              <a:xfrm>
                <a:off x="6907820" y="4735111"/>
                <a:ext cx="3377682" cy="549391"/>
              </a:xfrm>
              <a:custGeom>
                <a:avLst/>
                <a:gdLst>
                  <a:gd name="connsiteX0" fmla="*/ 0 w 3377682"/>
                  <a:gd name="connsiteY0" fmla="*/ 0 h 549389"/>
                  <a:gd name="connsiteX1" fmla="*/ 3102988 w 3377682"/>
                  <a:gd name="connsiteY1" fmla="*/ 0 h 549389"/>
                  <a:gd name="connsiteX2" fmla="*/ 3377682 w 3377682"/>
                  <a:gd name="connsiteY2" fmla="*/ 274695 h 549389"/>
                  <a:gd name="connsiteX3" fmla="*/ 3102988 w 3377682"/>
                  <a:gd name="connsiteY3" fmla="*/ 549389 h 549389"/>
                  <a:gd name="connsiteX4" fmla="*/ 0 w 3377682"/>
                  <a:gd name="connsiteY4" fmla="*/ 549389 h 549389"/>
                  <a:gd name="connsiteX5" fmla="*/ 0 w 3377682"/>
                  <a:gd name="connsiteY5" fmla="*/ 0 h 54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682" h="549389">
                    <a:moveTo>
                      <a:pt x="3377682" y="549388"/>
                    </a:moveTo>
                    <a:lnTo>
                      <a:pt x="274694" y="549388"/>
                    </a:lnTo>
                    <a:lnTo>
                      <a:pt x="0" y="274694"/>
                    </a:lnTo>
                    <a:lnTo>
                      <a:pt x="274694" y="1"/>
                    </a:lnTo>
                    <a:lnTo>
                      <a:pt x="3377682" y="1"/>
                    </a:lnTo>
                    <a:lnTo>
                      <a:pt x="3377682" y="549388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44646" tIns="68581" rIns="128016" bIns="68581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rPr>
                  <a:t>MS Office 2019</a:t>
                </a:r>
                <a:endParaRPr lang="en-IN" sz="1800" kern="1200" dirty="0">
                  <a:solidFill>
                    <a:schemeClr val="tx1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51DAA69-9C2E-475B-9F4F-FE26AC34540B}"/>
                  </a:ext>
                </a:extLst>
              </p:cNvPr>
              <p:cNvSpPr/>
              <p:nvPr/>
            </p:nvSpPr>
            <p:spPr>
              <a:xfrm>
                <a:off x="6711349" y="4701141"/>
                <a:ext cx="648000" cy="648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5723CD7-015D-40C1-A40E-BF707BB5C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655" y="4794833"/>
                <a:ext cx="393388" cy="491735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07DDA2-F37B-47D7-AD28-7FE3F6FBB7F7}"/>
                </a:ext>
              </a:extLst>
            </p:cNvPr>
            <p:cNvGrpSpPr/>
            <p:nvPr/>
          </p:nvGrpSpPr>
          <p:grpSpPr>
            <a:xfrm>
              <a:off x="6788895" y="4003200"/>
              <a:ext cx="3557790" cy="648000"/>
              <a:chOff x="6788895" y="4003200"/>
              <a:chExt cx="3557790" cy="64800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2CDD9A0-C61E-4E48-A858-7030C2DD62F7}"/>
                  </a:ext>
                </a:extLst>
              </p:cNvPr>
              <p:cNvGrpSpPr/>
              <p:nvPr/>
            </p:nvGrpSpPr>
            <p:grpSpPr>
              <a:xfrm>
                <a:off x="6788895" y="4003200"/>
                <a:ext cx="3557790" cy="648000"/>
                <a:chOff x="7741121" y="4842931"/>
                <a:chExt cx="3557790" cy="648000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10C62EDD-660E-4DE0-BFB6-3B0AB8EE7084}"/>
                    </a:ext>
                  </a:extLst>
                </p:cNvPr>
                <p:cNvSpPr/>
                <p:nvPr/>
              </p:nvSpPr>
              <p:spPr>
                <a:xfrm rot="21600000">
                  <a:off x="7921229" y="4892799"/>
                  <a:ext cx="3377682" cy="549390"/>
                </a:xfrm>
                <a:custGeom>
                  <a:avLst/>
                  <a:gdLst>
                    <a:gd name="connsiteX0" fmla="*/ 0 w 3377682"/>
                    <a:gd name="connsiteY0" fmla="*/ 0 h 549389"/>
                    <a:gd name="connsiteX1" fmla="*/ 3102988 w 3377682"/>
                    <a:gd name="connsiteY1" fmla="*/ 0 h 549389"/>
                    <a:gd name="connsiteX2" fmla="*/ 3377682 w 3377682"/>
                    <a:gd name="connsiteY2" fmla="*/ 274695 h 549389"/>
                    <a:gd name="connsiteX3" fmla="*/ 3102988 w 3377682"/>
                    <a:gd name="connsiteY3" fmla="*/ 549389 h 549389"/>
                    <a:gd name="connsiteX4" fmla="*/ 0 w 3377682"/>
                    <a:gd name="connsiteY4" fmla="*/ 549389 h 549389"/>
                    <a:gd name="connsiteX5" fmla="*/ 0 w 3377682"/>
                    <a:gd name="connsiteY5" fmla="*/ 0 h 54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77682" h="549389">
                      <a:moveTo>
                        <a:pt x="3377682" y="549388"/>
                      </a:moveTo>
                      <a:lnTo>
                        <a:pt x="274694" y="549388"/>
                      </a:lnTo>
                      <a:lnTo>
                        <a:pt x="0" y="274694"/>
                      </a:lnTo>
                      <a:lnTo>
                        <a:pt x="274694" y="1"/>
                      </a:lnTo>
                      <a:lnTo>
                        <a:pt x="3377682" y="1"/>
                      </a:lnTo>
                      <a:lnTo>
                        <a:pt x="3377682" y="549388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3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44646" tIns="68581" rIns="128016" bIns="68580" numCol="1" spcCol="1270" anchor="ctr" anchorCtr="0">
                  <a:noAutofit/>
                </a:bodyPr>
                <a:lstStyle/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800" kern="1200" dirty="0">
                      <a:solidFill>
                        <a:schemeClr val="tx1"/>
                      </a:solidFill>
                      <a:effectLst/>
                      <a:latin typeface="Source Sans Pro" panose="020B0503030403020204" pitchFamily="34" charset="0"/>
                      <a:ea typeface="Source Sans Pro" panose="020B0503030403020204" pitchFamily="34" charset="0"/>
                      <a:cs typeface="+mn-cs"/>
                    </a:rPr>
                    <a:t>PHP Report Maker</a:t>
                  </a:r>
                  <a:endParaRPr lang="en-IN" sz="1800" kern="1200" dirty="0">
                    <a:solidFill>
                      <a:schemeClr val="tx1"/>
                    </a:solidFill>
                    <a:effectLst/>
                    <a:latin typeface="Source Sans Pro" panose="020B0503030403020204" pitchFamily="34" charset="0"/>
                    <a:ea typeface="Source Sans Pro" panose="020B0503030403020204" pitchFamily="34" charset="0"/>
                    <a:cs typeface="+mn-cs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4484DFA7-6BBB-498C-AC01-DFC0782FC4E8}"/>
                    </a:ext>
                  </a:extLst>
                </p:cNvPr>
                <p:cNvSpPr/>
                <p:nvPr/>
              </p:nvSpPr>
              <p:spPr>
                <a:xfrm>
                  <a:off x="7741121" y="4842931"/>
                  <a:ext cx="648000" cy="6480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E6621E-9B73-4724-9892-474F9F92A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6587" y="4111682"/>
                <a:ext cx="418263" cy="4182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172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In Page with Invalid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75C1C-14D0-495B-8CCC-9E075416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62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F6F627-84F7-4812-903A-C6DCDC90BEA1}"/>
              </a:ext>
            </a:extLst>
          </p:cNvPr>
          <p:cNvSpPr txBox="1"/>
          <p:nvPr/>
        </p:nvSpPr>
        <p:spPr>
          <a:xfrm>
            <a:off x="548619" y="23071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In details does not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2B03A-D8D0-4518-8AB4-0445CAEC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4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EE832-777E-4BBE-AE77-F9EF723E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C8DEF-D696-4A89-9F1C-E88B15F9E21B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Registration Page which shows Validations</a:t>
            </a:r>
          </a:p>
        </p:txBody>
      </p:sp>
    </p:spTree>
    <p:extLst>
      <p:ext uri="{BB962C8B-B14F-4D97-AF65-F5344CB8AC3E}">
        <p14:creationId xmlns:p14="http://schemas.microsoft.com/office/powerpoint/2010/main" val="2941099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5D23C-35ED-4270-B377-7FC6D6A8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477B9-11BD-463E-A0E3-1E4DEB359FE0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Registration Page with Valid Data</a:t>
            </a:r>
          </a:p>
        </p:txBody>
      </p:sp>
    </p:spTree>
    <p:extLst>
      <p:ext uri="{BB962C8B-B14F-4D97-AF65-F5344CB8AC3E}">
        <p14:creationId xmlns:p14="http://schemas.microsoft.com/office/powerpoint/2010/main" val="3947016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8C96D-CD73-4310-8F50-01F2E076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F75DF-46F4-4FA3-B264-D22CBB2E3773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Page which shows Validations</a:t>
            </a:r>
          </a:p>
        </p:txBody>
      </p:sp>
    </p:spTree>
    <p:extLst>
      <p:ext uri="{BB962C8B-B14F-4D97-AF65-F5344CB8AC3E}">
        <p14:creationId xmlns:p14="http://schemas.microsoft.com/office/powerpoint/2010/main" val="77674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4DA9D-17C3-4386-AEE4-2121D87BA3A9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Page with 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B1687-186D-4A27-B7B2-BD47A98C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2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4DA9D-17C3-4386-AEE4-2121D87BA3A9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Logged In Successfully!!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6E310-4160-4555-A755-EB7960A5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4"/>
            <a:ext cx="12192000" cy="5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12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51400-AE72-414F-A33E-CD3F22ED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6D34A6-C07A-4042-B8A0-5EE3A68E4BA2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Password: Ask Salon Owner to enter Registered Email ID</a:t>
            </a:r>
          </a:p>
        </p:txBody>
      </p:sp>
    </p:spTree>
    <p:extLst>
      <p:ext uri="{BB962C8B-B14F-4D97-AF65-F5344CB8AC3E}">
        <p14:creationId xmlns:p14="http://schemas.microsoft.com/office/powerpoint/2010/main" val="133554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CF358-A568-4F53-B82A-EEE0BCF0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8E87E-8A79-4776-8D34-7F71AF62B9BE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 for Login</a:t>
            </a:r>
          </a:p>
        </p:txBody>
      </p:sp>
    </p:spTree>
    <p:extLst>
      <p:ext uri="{BB962C8B-B14F-4D97-AF65-F5344CB8AC3E}">
        <p14:creationId xmlns:p14="http://schemas.microsoft.com/office/powerpoint/2010/main" val="3721833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B3A796-2F9D-4DEB-8CBA-0280E04DE917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Salon Owner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2D149-7D84-4C7D-9698-BB14B854C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4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E607E5-9D27-4EAA-9C52-85694C6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872DC-DECD-4A3F-BE65-088CD19233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367A9-374A-4BC9-B382-31BC98AFB9BC}"/>
              </a:ext>
            </a:extLst>
          </p:cNvPr>
          <p:cNvSpPr/>
          <p:nvPr/>
        </p:nvSpPr>
        <p:spPr>
          <a:xfrm>
            <a:off x="0" y="1215052"/>
            <a:ext cx="12192000" cy="4427895"/>
          </a:xfrm>
          <a:prstGeom prst="rect">
            <a:avLst/>
          </a:prstGeom>
          <a:solidFill>
            <a:srgbClr val="4F8259">
              <a:alpha val="89804"/>
            </a:srgb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561B-F0E7-4B92-9EC2-56EEDC071F21}"/>
              </a:ext>
            </a:extLst>
          </p:cNvPr>
          <p:cNvSpPr txBox="1"/>
          <p:nvPr/>
        </p:nvSpPr>
        <p:spPr>
          <a:xfrm>
            <a:off x="529177" y="2393036"/>
            <a:ext cx="503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SCREEN LAYOUTS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A73953-04C1-4EE2-B446-AFB03857ACE9}"/>
              </a:ext>
            </a:extLst>
          </p:cNvPr>
          <p:cNvCxnSpPr/>
          <p:nvPr/>
        </p:nvCxnSpPr>
        <p:spPr>
          <a:xfrm>
            <a:off x="6095364" y="1478075"/>
            <a:ext cx="0" cy="39469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4037AE-E234-4F67-85B2-F30A563321E1}"/>
              </a:ext>
            </a:extLst>
          </p:cNvPr>
          <p:cNvSpPr txBox="1"/>
          <p:nvPr/>
        </p:nvSpPr>
        <p:spPr>
          <a:xfrm>
            <a:off x="529177" y="3208282"/>
            <a:ext cx="503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USER</a:t>
            </a: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BA6B2E36-AE82-480D-9715-D45BDBA5F50F}"/>
              </a:ext>
            </a:extLst>
          </p:cNvPr>
          <p:cNvSpPr txBox="1"/>
          <p:nvPr/>
        </p:nvSpPr>
        <p:spPr>
          <a:xfrm>
            <a:off x="6386997" y="2529231"/>
            <a:ext cx="3685840" cy="526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ADMIN SIDE</a:t>
            </a: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1B15E0CD-14E4-40C3-970F-01D0318327EA}"/>
              </a:ext>
            </a:extLst>
          </p:cNvPr>
          <p:cNvSpPr txBox="1"/>
          <p:nvPr/>
        </p:nvSpPr>
        <p:spPr>
          <a:xfrm>
            <a:off x="6393407" y="2202492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ALON OWNER SIDE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5F7000B5-093C-485C-B989-C8CEA96F37BA}"/>
              </a:ext>
            </a:extLst>
          </p:cNvPr>
          <p:cNvSpPr txBox="1"/>
          <p:nvPr/>
        </p:nvSpPr>
        <p:spPr>
          <a:xfrm>
            <a:off x="6393407" y="1778403"/>
            <a:ext cx="3679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USER SIDE</a:t>
            </a: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417EA279-4197-45C9-9D84-95AA06E8B48D}"/>
              </a:ext>
            </a:extLst>
          </p:cNvPr>
          <p:cNvSpPr txBox="1"/>
          <p:nvPr/>
        </p:nvSpPr>
        <p:spPr>
          <a:xfrm>
            <a:off x="6393407" y="3100560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REPORTS</a:t>
            </a:r>
            <a:endParaRPr kumimoji="0" lang="en-IN" sz="2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727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B3A796-2F9D-4DEB-8CBA-0280E04DE917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3436A-F3CA-48BF-B317-07B90817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47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ADCD7-61D7-4E7B-9F69-D668C0BB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183"/>
            <a:ext cx="12192000" cy="5795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4E321-14E9-4B6C-A170-B2406DB7D107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Password: Enter a New Password</a:t>
            </a:r>
          </a:p>
        </p:txBody>
      </p:sp>
    </p:spTree>
    <p:extLst>
      <p:ext uri="{BB962C8B-B14F-4D97-AF65-F5344CB8AC3E}">
        <p14:creationId xmlns:p14="http://schemas.microsoft.com/office/powerpoint/2010/main" val="399083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17B17-D5B5-477F-B342-6D220BA8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F1047-1AA2-4F98-9B21-FA1FAEB484DE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2551079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87AB56-5DCC-4E2E-B44A-9622079C0938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A1CD7-BE2C-44DE-A227-70E21009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224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3BDF8E-B411-42C4-9478-6F1D6CCECD78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Salons continue..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3273C-B87F-49B8-8583-90A15FC5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4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9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371F6-F316-4E7D-9AC0-045DC78107D3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Details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E5CE1-9060-4677-98D9-1754FBCF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2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371F6-F316-4E7D-9AC0-045DC78107D3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Details Page continue…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CFC13-4111-48AB-98B9-1727F084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39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680C8-7655-4D50-8D3E-180E557A80A3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Details of Membership Plans for Salon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AEF82-685C-4061-96A5-631940D8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17D5C-8586-47FF-BB45-7FE45C25082C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Offers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F992A-AC54-402C-A22C-64F8042C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7CB29-9E17-4AE0-9194-D5AF847C7440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Salon’s Membership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F788C-D2C7-47E9-9AB7-233D6C43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277FD-1644-4306-9FA6-8825D0CD47E6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User: 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3FF9A-205C-4130-843E-0D4A9B29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9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4EB5C-7A80-4224-AFBC-BF70D0D59389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Schedule Details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6D812-7C47-45DD-B0A3-7FE86FE6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1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04933-C876-40ED-8773-C95717DBB5DC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E0CD4-88A8-45D9-B5F4-7906FE69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4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04933-C876-40ED-8773-C95717DBB5DC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Services continue…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2737C-DB59-471F-B38B-8585F3FE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6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31CD14-11DD-4292-8481-D52934DC688C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List of Salons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3903-3F6F-43B2-B6B4-BFFB6F48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19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B2FBE-0C75-4DAC-BDCC-B4F8B5AD9DCB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Appointment Details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66D3D-5DAF-42A5-B6A8-796A7628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08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D76D1-FCB7-4552-90AB-5CD6215259DB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Rating Details provided by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9D5A-FFD1-4C4C-89DE-84B7E92D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ECE215-BA4C-47DE-BFB2-1B1FC4765E62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Location Details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4A445-D3F4-4CEF-8DEE-AE767572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ECE215-BA4C-47DE-BFB2-1B1FC4765E62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Signed Out Successfully!!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B59A9-CB22-4CBE-AF3C-E5851374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2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ree download wallpaper SPA 1 wallpaper 1680x1050 wallpaper Index 4  [1680x1050] for your Desktop, Mobile &amp; Tablet | Explore 49+ Salon Wallpaper  | Hair Salon Wallpaper Border, Beauty Salon Wallpaper Border, Free Spa  Wall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8C755C-ED58-47E1-994B-9B4EB40AEF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E607E5-9D27-4EAA-9C52-85694C6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872DC-DECD-4A3F-BE65-088CD192332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367A9-374A-4BC9-B382-31BC98AFB9BC}"/>
              </a:ext>
            </a:extLst>
          </p:cNvPr>
          <p:cNvSpPr/>
          <p:nvPr/>
        </p:nvSpPr>
        <p:spPr>
          <a:xfrm>
            <a:off x="0" y="1215052"/>
            <a:ext cx="12192000" cy="4427895"/>
          </a:xfrm>
          <a:prstGeom prst="rect">
            <a:avLst/>
          </a:prstGeom>
          <a:solidFill>
            <a:srgbClr val="4F8259">
              <a:alpha val="89804"/>
            </a:srgbClr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9561B-F0E7-4B92-9EC2-56EEDC071F21}"/>
              </a:ext>
            </a:extLst>
          </p:cNvPr>
          <p:cNvSpPr txBox="1"/>
          <p:nvPr/>
        </p:nvSpPr>
        <p:spPr>
          <a:xfrm>
            <a:off x="529177" y="2393036"/>
            <a:ext cx="503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SCREEN LAYOUTS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A73953-04C1-4EE2-B446-AFB03857ACE9}"/>
              </a:ext>
            </a:extLst>
          </p:cNvPr>
          <p:cNvCxnSpPr/>
          <p:nvPr/>
        </p:nvCxnSpPr>
        <p:spPr>
          <a:xfrm>
            <a:off x="6095364" y="1478075"/>
            <a:ext cx="0" cy="39469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4037AE-E234-4F67-85B2-F30A563321E1}"/>
              </a:ext>
            </a:extLst>
          </p:cNvPr>
          <p:cNvSpPr txBox="1"/>
          <p:nvPr/>
        </p:nvSpPr>
        <p:spPr>
          <a:xfrm>
            <a:off x="529177" y="3208282"/>
            <a:ext cx="503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 pitchFamily="34" charset="0"/>
                <a:ea typeface="+mn-ea"/>
                <a:cs typeface="+mn-cs"/>
              </a:rPr>
              <a:t>ADMIN</a:t>
            </a: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8D773971-751A-491E-AFC2-45E12BE3BB16}"/>
              </a:ext>
            </a:extLst>
          </p:cNvPr>
          <p:cNvSpPr txBox="1"/>
          <p:nvPr/>
        </p:nvSpPr>
        <p:spPr>
          <a:xfrm>
            <a:off x="6386997" y="2529231"/>
            <a:ext cx="3685840" cy="58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ADMIN SIDE</a:t>
            </a: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0B50A390-4F3E-43EB-881A-09B9E816E9E3}"/>
              </a:ext>
            </a:extLst>
          </p:cNvPr>
          <p:cNvSpPr txBox="1"/>
          <p:nvPr/>
        </p:nvSpPr>
        <p:spPr>
          <a:xfrm>
            <a:off x="6393407" y="2202492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IN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ALON OWNER SIDE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F2104825-1A65-4F42-9F1C-D0556F240BD5}"/>
              </a:ext>
            </a:extLst>
          </p:cNvPr>
          <p:cNvSpPr txBox="1"/>
          <p:nvPr/>
        </p:nvSpPr>
        <p:spPr>
          <a:xfrm>
            <a:off x="6393407" y="1778403"/>
            <a:ext cx="36794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USER SIDE</a:t>
            </a: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72118A39-254D-48DD-A80C-8A4F57C3BA1D}"/>
              </a:ext>
            </a:extLst>
          </p:cNvPr>
          <p:cNvSpPr txBox="1"/>
          <p:nvPr/>
        </p:nvSpPr>
        <p:spPr>
          <a:xfrm>
            <a:off x="6393407" y="3100560"/>
            <a:ext cx="367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>
                <a:solidFill>
                  <a:prstClr val="white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REPORTS</a:t>
            </a:r>
            <a:endParaRPr kumimoji="0" lang="en-IN" sz="2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659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34C1A-3C12-4BDB-9622-A36B85FC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897E5-8C33-4EFC-A7B1-89231873B6BF}"/>
              </a:ext>
            </a:extLst>
          </p:cNvPr>
          <p:cNvSpPr txBox="1"/>
          <p:nvPr/>
        </p:nvSpPr>
        <p:spPr>
          <a:xfrm>
            <a:off x="548619" y="35943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Registration Page which shows Validations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4C84FA-2F15-4978-BCF6-7D8AA1195AD8}"/>
              </a:ext>
            </a:extLst>
          </p:cNvPr>
          <p:cNvCxnSpPr>
            <a:cxnSpLocks/>
          </p:cNvCxnSpPr>
          <p:nvPr/>
        </p:nvCxnSpPr>
        <p:spPr>
          <a:xfrm>
            <a:off x="-11575" y="6502460"/>
            <a:ext cx="12203575" cy="0"/>
          </a:xfrm>
          <a:prstGeom prst="line">
            <a:avLst/>
          </a:prstGeom>
          <a:ln w="57150">
            <a:solidFill>
              <a:srgbClr val="4F8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30">
            <a:extLst>
              <a:ext uri="{FF2B5EF4-FFF2-40B4-BE49-F238E27FC236}">
                <a16:creationId xmlns:a16="http://schemas.microsoft.com/office/drawing/2014/main" id="{6EDE8162-1154-4B54-B838-0FA356143C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40450" y="6504450"/>
            <a:ext cx="2743200" cy="365125"/>
          </a:xfrm>
        </p:spPr>
        <p:txBody>
          <a:bodyPr/>
          <a:lstStyle/>
          <a:p>
            <a:fld id="{5EF872DC-DECD-4A3F-BE65-088CD1923322}" type="slidenum">
              <a:rPr lang="en-IN" smtClean="0">
                <a:solidFill>
                  <a:schemeClr val="tx1"/>
                </a:solidFill>
              </a:rPr>
              <a:t>79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6ED54-04AE-4A4F-B2A4-AD86F379D33A}"/>
              </a:ext>
            </a:extLst>
          </p:cNvPr>
          <p:cNvSpPr txBox="1"/>
          <p:nvPr/>
        </p:nvSpPr>
        <p:spPr>
          <a:xfrm>
            <a:off x="221846" y="6533377"/>
            <a:ext cx="6175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Source Sans Pro" panose="020B0503030403020204" pitchFamily="34" charset="0"/>
              </a:rPr>
              <a:t>Group 1 | Find and Book Salon</a:t>
            </a:r>
          </a:p>
        </p:txBody>
      </p:sp>
    </p:spTree>
    <p:extLst>
      <p:ext uri="{BB962C8B-B14F-4D97-AF65-F5344CB8AC3E}">
        <p14:creationId xmlns:p14="http://schemas.microsoft.com/office/powerpoint/2010/main" val="418810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445B55-0ACD-49D9-AEEA-9D4CC923BFD5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Up Page which shows Validations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C9862-BE5A-4B11-8D39-28F79D53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417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CCE9F-E297-49AF-BB46-3166C315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4C9E7-BBC9-465D-96D9-E94B6D8909F6}"/>
              </a:ext>
            </a:extLst>
          </p:cNvPr>
          <p:cNvSpPr txBox="1"/>
          <p:nvPr/>
        </p:nvSpPr>
        <p:spPr>
          <a:xfrm>
            <a:off x="548619" y="45816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Registration Page with Valid Data</a:t>
            </a:r>
          </a:p>
        </p:txBody>
      </p:sp>
    </p:spTree>
    <p:extLst>
      <p:ext uri="{BB962C8B-B14F-4D97-AF65-F5344CB8AC3E}">
        <p14:creationId xmlns:p14="http://schemas.microsoft.com/office/powerpoint/2010/main" val="1178099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F5EE2-D05E-4B92-9DF4-ADC9A2463852}"/>
              </a:ext>
            </a:extLst>
          </p:cNvPr>
          <p:cNvSpPr txBox="1"/>
          <p:nvPr/>
        </p:nvSpPr>
        <p:spPr>
          <a:xfrm>
            <a:off x="548619" y="36938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Page with Invalid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0A0C6-9A09-49C3-8E91-364D94C7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13"/>
            <a:ext cx="12192000" cy="58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1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F5EE2-D05E-4B92-9DF4-ADC9A2463852}"/>
              </a:ext>
            </a:extLst>
          </p:cNvPr>
          <p:cNvSpPr txBox="1"/>
          <p:nvPr/>
        </p:nvSpPr>
        <p:spPr>
          <a:xfrm>
            <a:off x="548619" y="36938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details does not match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853C2-C8CE-446B-8F91-71CA16A4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3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444083-EBF9-433C-BDA4-4F57057236B7}"/>
              </a:ext>
            </a:extLst>
          </p:cNvPr>
          <p:cNvSpPr txBox="1"/>
          <p:nvPr/>
        </p:nvSpPr>
        <p:spPr>
          <a:xfrm>
            <a:off x="548619" y="44390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Page with Valid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97704-B035-4499-AD7D-D0B86E98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20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444083-EBF9-433C-BDA4-4F57057236B7}"/>
              </a:ext>
            </a:extLst>
          </p:cNvPr>
          <p:cNvSpPr txBox="1"/>
          <p:nvPr/>
        </p:nvSpPr>
        <p:spPr>
          <a:xfrm>
            <a:off x="548619" y="44390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Login Page with Valid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272A7-7580-420D-947F-C094D45F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165"/>
            <a:ext cx="12192000" cy="58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4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D9CEE-6034-4AFD-AB10-5A7438A95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"/>
          <a:stretch/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7073D-06D2-4FB7-A528-96FAE366266A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Password: Ask Admin to enter Registered Email ID</a:t>
            </a:r>
          </a:p>
        </p:txBody>
      </p:sp>
    </p:spTree>
    <p:extLst>
      <p:ext uri="{BB962C8B-B14F-4D97-AF65-F5344CB8AC3E}">
        <p14:creationId xmlns:p14="http://schemas.microsoft.com/office/powerpoint/2010/main" val="2711524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41D36-32E9-4841-A1CE-A652BE7D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5"/>
          <a:stretch/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786CE-9933-4B0A-99C6-55BAACB65BBD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Forgot Password of Login</a:t>
            </a:r>
          </a:p>
        </p:txBody>
      </p:sp>
    </p:spTree>
    <p:extLst>
      <p:ext uri="{BB962C8B-B14F-4D97-AF65-F5344CB8AC3E}">
        <p14:creationId xmlns:p14="http://schemas.microsoft.com/office/powerpoint/2010/main" val="12393792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CFDA94-51B6-4A89-B4A3-1300C410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28EBD-372A-4748-A788-E972EBEC97FD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Change Password: Enter New Password</a:t>
            </a:r>
          </a:p>
        </p:txBody>
      </p:sp>
    </p:spTree>
    <p:extLst>
      <p:ext uri="{BB962C8B-B14F-4D97-AF65-F5344CB8AC3E}">
        <p14:creationId xmlns:p14="http://schemas.microsoft.com/office/powerpoint/2010/main" val="10032402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9DFEF-0795-4C9F-9E72-00A5799E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01068-A0FB-4AD7-B72C-D74E02FECE1F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Enter New Password</a:t>
            </a:r>
          </a:p>
        </p:txBody>
      </p:sp>
    </p:spTree>
    <p:extLst>
      <p:ext uri="{BB962C8B-B14F-4D97-AF65-F5344CB8AC3E}">
        <p14:creationId xmlns:p14="http://schemas.microsoft.com/office/powerpoint/2010/main" val="3833917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FAB4A-7FC1-426A-99EB-B4F9D7EF83E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Admin Panel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EE83-F943-4EC9-B016-84BDE81A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61CE1-75F5-4673-8C5F-C0A45BAC3272}"/>
              </a:ext>
            </a:extLst>
          </p:cNvPr>
          <p:cNvSpPr txBox="1"/>
          <p:nvPr/>
        </p:nvSpPr>
        <p:spPr>
          <a:xfrm>
            <a:off x="548619" y="40827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Sign Up Page continue…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914C8-8983-44AD-91B5-BBA50FDE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FAB4A-7FC1-426A-99EB-B4F9D7EF83E0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Admin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6AAF8-8986-4C1A-A137-241F3D41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1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8A15A-F6F0-4FBC-BA75-461BFE8C2B63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Admin: Add Salon &amp; Display Salon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F8711-07FA-4D8F-9F10-1B06E214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7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D747E-2910-440F-84AB-6FDCEEACC3A2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Add Salon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4F9ED-C757-4B03-816C-2781BA4E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74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697237-100D-4E02-B29E-0EF5BFF39D0F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 Salon Details Page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8E713-8682-4D2C-B597-3FBC614D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79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A4540-47C0-4226-8AE9-DBF195E59B11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 Salon Details Page continue…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584FC-3D6D-445D-B040-B69CEEC8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0"/>
            <a:ext cx="12192000" cy="5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7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97072-8438-4D40-BE69-28283285F00B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 Add User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8D0FA-3B59-4BE1-A9CD-80F884B4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839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80867-DB2D-43B1-BF9D-A5EAF87D6778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Details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B3D3A-155E-4165-8ACA-91D0A382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94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80867-DB2D-43B1-BF9D-A5EAF87D6778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User Details Page continue…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C4AB3-9DF0-440C-86D0-E299E2F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27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CE396-C785-420B-BA35-E37955F9043E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 Add Membership Plans For Salon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5D66E-41F5-4BCD-9BF6-2B8D32DF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6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257C79-AC22-4078-9A3E-13F6DD72F319}"/>
              </a:ext>
            </a:extLst>
          </p:cNvPr>
          <p:cNvSpPr txBox="1"/>
          <p:nvPr/>
        </p:nvSpPr>
        <p:spPr>
          <a:xfrm>
            <a:off x="548619" y="49705"/>
            <a:ext cx="1153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w Cen MT Condensed" panose="020B0606020104020203" pitchFamily="34" charset="0"/>
              </a:rPr>
              <a:t>Details of Membership Plans For Salon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002E7-B4A1-4E3C-9891-EC06EEE5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25"/>
            <a:ext cx="12192000" cy="57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796</TotalTime>
  <Words>1205</Words>
  <Application>Microsoft Office PowerPoint</Application>
  <PresentationFormat>Widescreen</PresentationFormat>
  <Paragraphs>256</Paragraphs>
  <Slides>141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141</vt:i4>
      </vt:variant>
    </vt:vector>
  </HeadingPairs>
  <TitlesOfParts>
    <vt:vector size="150" baseType="lpstr">
      <vt:lpstr>Arial</vt:lpstr>
      <vt:lpstr>Calibri</vt:lpstr>
      <vt:lpstr>Calibri Light</vt:lpstr>
      <vt:lpstr>Candara</vt:lpstr>
      <vt:lpstr>Source Sans Pro</vt:lpstr>
      <vt:lpstr>Tw Cen MT Condensed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Vidhi Shah</dc:creator>
  <cp:lastModifiedBy>Vidhi Shah</cp:lastModifiedBy>
  <cp:revision>99</cp:revision>
  <dcterms:created xsi:type="dcterms:W3CDTF">2021-02-25T10:39:05Z</dcterms:created>
  <dcterms:modified xsi:type="dcterms:W3CDTF">2021-04-09T15:53:13Z</dcterms:modified>
</cp:coreProperties>
</file>